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6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E6A80-F502-455F-965D-654B59D9C00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9BBA900-2A45-4212-A6B8-6DE0D84CAF73}">
      <dgm:prSet phldrT="[Texto]"/>
      <dgm:spPr/>
      <dgm:t>
        <a:bodyPr/>
        <a:lstStyle/>
        <a:p>
          <a:r>
            <a:rPr lang="es-MX" dirty="0" smtClean="0"/>
            <a:t>Plan</a:t>
          </a:r>
          <a:endParaRPr lang="es-MX" dirty="0"/>
        </a:p>
      </dgm:t>
    </dgm:pt>
    <dgm:pt modelId="{94B1E6AB-2731-4C32-BC3A-E16F9FA2214C}" type="parTrans" cxnId="{256EB838-C64D-4777-9BF9-2B5F37380965}">
      <dgm:prSet/>
      <dgm:spPr/>
      <dgm:t>
        <a:bodyPr/>
        <a:lstStyle/>
        <a:p>
          <a:endParaRPr lang="es-MX"/>
        </a:p>
      </dgm:t>
    </dgm:pt>
    <dgm:pt modelId="{F89B4D7B-52C3-48FB-ACEE-E41F746FF0B2}" type="sibTrans" cxnId="{256EB838-C64D-4777-9BF9-2B5F37380965}">
      <dgm:prSet/>
      <dgm:spPr/>
      <dgm:t>
        <a:bodyPr/>
        <a:lstStyle/>
        <a:p>
          <a:endParaRPr lang="es-MX"/>
        </a:p>
      </dgm:t>
    </dgm:pt>
    <dgm:pt modelId="{A95119A1-528B-4893-8230-08C4FA3E585E}">
      <dgm:prSet phldrT="[Texto]"/>
      <dgm:spPr/>
      <dgm:t>
        <a:bodyPr/>
        <a:lstStyle/>
        <a:p>
          <a:r>
            <a:rPr lang="es-MX" dirty="0" smtClean="0"/>
            <a:t>Programa A</a:t>
          </a:r>
          <a:endParaRPr lang="es-MX" dirty="0"/>
        </a:p>
      </dgm:t>
    </dgm:pt>
    <dgm:pt modelId="{6FC9E8CA-8718-47E8-B385-FCB1AABC125B}" type="parTrans" cxnId="{EE9160AA-0CDB-4BE8-AC4E-6125CACD6F93}">
      <dgm:prSet/>
      <dgm:spPr/>
      <dgm:t>
        <a:bodyPr/>
        <a:lstStyle/>
        <a:p>
          <a:endParaRPr lang="es-MX"/>
        </a:p>
      </dgm:t>
    </dgm:pt>
    <dgm:pt modelId="{80925E81-2723-471E-8ABB-A0E451D5F3B6}" type="sibTrans" cxnId="{EE9160AA-0CDB-4BE8-AC4E-6125CACD6F93}">
      <dgm:prSet/>
      <dgm:spPr/>
      <dgm:t>
        <a:bodyPr/>
        <a:lstStyle/>
        <a:p>
          <a:endParaRPr lang="es-MX"/>
        </a:p>
      </dgm:t>
    </dgm:pt>
    <dgm:pt modelId="{14795EDC-41AF-49E5-9155-B243C95ED5D5}">
      <dgm:prSet phldrT="[Texto]"/>
      <dgm:spPr/>
      <dgm:t>
        <a:bodyPr/>
        <a:lstStyle/>
        <a:p>
          <a:r>
            <a:rPr lang="es-MX" b="1" dirty="0" smtClean="0"/>
            <a:t>Proyecto A1</a:t>
          </a:r>
          <a:endParaRPr lang="es-MX" dirty="0"/>
        </a:p>
      </dgm:t>
    </dgm:pt>
    <dgm:pt modelId="{26E22E29-E61E-4BE1-A25B-81C5BBA1C7D1}" type="parTrans" cxnId="{A9522030-1219-4949-A0D2-79726EF67DC2}">
      <dgm:prSet/>
      <dgm:spPr/>
      <dgm:t>
        <a:bodyPr/>
        <a:lstStyle/>
        <a:p>
          <a:endParaRPr lang="es-MX"/>
        </a:p>
      </dgm:t>
    </dgm:pt>
    <dgm:pt modelId="{5D5F8A30-0A83-40FF-B1BD-C5AFA5EFFDD5}" type="sibTrans" cxnId="{A9522030-1219-4949-A0D2-79726EF67DC2}">
      <dgm:prSet/>
      <dgm:spPr/>
      <dgm:t>
        <a:bodyPr/>
        <a:lstStyle/>
        <a:p>
          <a:endParaRPr lang="es-MX"/>
        </a:p>
      </dgm:t>
    </dgm:pt>
    <dgm:pt modelId="{6EC5DB4F-42F3-4132-AE3A-2D123BED8B58}">
      <dgm:prSet phldrT="[Texto]"/>
      <dgm:spPr/>
      <dgm:t>
        <a:bodyPr/>
        <a:lstStyle/>
        <a:p>
          <a:r>
            <a:rPr lang="es-MX" b="1" dirty="0" smtClean="0"/>
            <a:t>Proyecto A2</a:t>
          </a:r>
          <a:endParaRPr lang="es-MX" dirty="0"/>
        </a:p>
      </dgm:t>
    </dgm:pt>
    <dgm:pt modelId="{3602937D-2086-41DB-8B52-26CAB2B527A7}" type="parTrans" cxnId="{06CC8E10-A77E-4D2B-90F5-5E8F6A234EA5}">
      <dgm:prSet/>
      <dgm:spPr/>
      <dgm:t>
        <a:bodyPr/>
        <a:lstStyle/>
        <a:p>
          <a:endParaRPr lang="es-MX"/>
        </a:p>
      </dgm:t>
    </dgm:pt>
    <dgm:pt modelId="{9DDEDF3C-B287-47A5-9620-444241172A55}" type="sibTrans" cxnId="{06CC8E10-A77E-4D2B-90F5-5E8F6A234EA5}">
      <dgm:prSet/>
      <dgm:spPr/>
      <dgm:t>
        <a:bodyPr/>
        <a:lstStyle/>
        <a:p>
          <a:endParaRPr lang="es-MX"/>
        </a:p>
      </dgm:t>
    </dgm:pt>
    <dgm:pt modelId="{55483374-7F24-466F-B01B-7604D424F3CB}">
      <dgm:prSet phldrT="[Texto]"/>
      <dgm:spPr/>
      <dgm:t>
        <a:bodyPr/>
        <a:lstStyle/>
        <a:p>
          <a:r>
            <a:rPr lang="es-MX" dirty="0" smtClean="0"/>
            <a:t>Programa B</a:t>
          </a:r>
          <a:endParaRPr lang="es-MX" dirty="0"/>
        </a:p>
      </dgm:t>
    </dgm:pt>
    <dgm:pt modelId="{C3222448-0D4E-4072-A6F7-45B52BA8F8E3}" type="parTrans" cxnId="{399AA226-90E5-4107-ABA4-7F005855B722}">
      <dgm:prSet/>
      <dgm:spPr/>
      <dgm:t>
        <a:bodyPr/>
        <a:lstStyle/>
        <a:p>
          <a:endParaRPr lang="es-MX"/>
        </a:p>
      </dgm:t>
    </dgm:pt>
    <dgm:pt modelId="{B724B0F3-4E91-4D60-B4EE-DCB1C3ACFA09}" type="sibTrans" cxnId="{399AA226-90E5-4107-ABA4-7F005855B722}">
      <dgm:prSet/>
      <dgm:spPr/>
      <dgm:t>
        <a:bodyPr/>
        <a:lstStyle/>
        <a:p>
          <a:endParaRPr lang="es-MX"/>
        </a:p>
      </dgm:t>
    </dgm:pt>
    <dgm:pt modelId="{D311A4F5-DDE9-4134-9AA7-1342627EAA95}">
      <dgm:prSet phldrT="[Texto]"/>
      <dgm:spPr/>
      <dgm:t>
        <a:bodyPr/>
        <a:lstStyle/>
        <a:p>
          <a:r>
            <a:rPr lang="es-MX" b="1" dirty="0" smtClean="0"/>
            <a:t>Proyecto B1</a:t>
          </a:r>
          <a:endParaRPr lang="es-MX" dirty="0"/>
        </a:p>
      </dgm:t>
    </dgm:pt>
    <dgm:pt modelId="{E74290B0-4324-4DD4-8CB0-16B4CC0BB7E1}" type="parTrans" cxnId="{8B000972-2AD6-4F06-B721-910B2C6AB1F0}">
      <dgm:prSet/>
      <dgm:spPr/>
      <dgm:t>
        <a:bodyPr/>
        <a:lstStyle/>
        <a:p>
          <a:endParaRPr lang="es-MX"/>
        </a:p>
      </dgm:t>
    </dgm:pt>
    <dgm:pt modelId="{75A11B5E-B3D5-4A41-839E-A7455C33A3A1}" type="sibTrans" cxnId="{8B000972-2AD6-4F06-B721-910B2C6AB1F0}">
      <dgm:prSet/>
      <dgm:spPr/>
      <dgm:t>
        <a:bodyPr/>
        <a:lstStyle/>
        <a:p>
          <a:endParaRPr lang="es-MX"/>
        </a:p>
      </dgm:t>
    </dgm:pt>
    <dgm:pt modelId="{23E6C0BB-85EB-41F4-AB43-9DD705F7F135}">
      <dgm:prSet/>
      <dgm:spPr/>
      <dgm:t>
        <a:bodyPr/>
        <a:lstStyle/>
        <a:p>
          <a:r>
            <a:rPr lang="es-MX" dirty="0" smtClean="0"/>
            <a:t>Actividad A11</a:t>
          </a:r>
          <a:endParaRPr lang="es-MX" dirty="0"/>
        </a:p>
      </dgm:t>
    </dgm:pt>
    <dgm:pt modelId="{59519CEB-720F-4CEB-B973-041D76BA4EF1}" type="parTrans" cxnId="{4CCB8A0D-7E07-404A-B300-C73A9AC13A03}">
      <dgm:prSet/>
      <dgm:spPr/>
      <dgm:t>
        <a:bodyPr/>
        <a:lstStyle/>
        <a:p>
          <a:endParaRPr lang="es-MX"/>
        </a:p>
      </dgm:t>
    </dgm:pt>
    <dgm:pt modelId="{5F73A53F-CCD8-4ECF-8174-DB4AD3EA6DCA}" type="sibTrans" cxnId="{4CCB8A0D-7E07-404A-B300-C73A9AC13A03}">
      <dgm:prSet/>
      <dgm:spPr/>
      <dgm:t>
        <a:bodyPr/>
        <a:lstStyle/>
        <a:p>
          <a:endParaRPr lang="es-MX"/>
        </a:p>
      </dgm:t>
    </dgm:pt>
    <dgm:pt modelId="{070FF35B-184C-4AF6-AD3C-DBD0DD4D6D82}">
      <dgm:prSet/>
      <dgm:spPr/>
      <dgm:t>
        <a:bodyPr/>
        <a:lstStyle/>
        <a:p>
          <a:r>
            <a:rPr lang="es-MX" dirty="0" smtClean="0"/>
            <a:t>Actividad A21</a:t>
          </a:r>
          <a:endParaRPr lang="es-MX" dirty="0"/>
        </a:p>
      </dgm:t>
    </dgm:pt>
    <dgm:pt modelId="{A15F2CC0-538E-4099-B235-3295BEA9C0FE}" type="parTrans" cxnId="{A1D16C8F-BB51-4F95-A70E-AF59E2132636}">
      <dgm:prSet/>
      <dgm:spPr/>
      <dgm:t>
        <a:bodyPr/>
        <a:lstStyle/>
        <a:p>
          <a:endParaRPr lang="es-MX"/>
        </a:p>
      </dgm:t>
    </dgm:pt>
    <dgm:pt modelId="{2DE76A66-05A2-4F6C-9ECB-9653B87D627B}" type="sibTrans" cxnId="{A1D16C8F-BB51-4F95-A70E-AF59E2132636}">
      <dgm:prSet/>
      <dgm:spPr/>
      <dgm:t>
        <a:bodyPr/>
        <a:lstStyle/>
        <a:p>
          <a:endParaRPr lang="es-MX"/>
        </a:p>
      </dgm:t>
    </dgm:pt>
    <dgm:pt modelId="{77E805C2-C856-4132-B81E-5CC13D9D5FE2}">
      <dgm:prSet/>
      <dgm:spPr/>
      <dgm:t>
        <a:bodyPr/>
        <a:lstStyle/>
        <a:p>
          <a:r>
            <a:rPr lang="es-MX" dirty="0" smtClean="0"/>
            <a:t>Actividad A22</a:t>
          </a:r>
          <a:endParaRPr lang="es-MX" dirty="0"/>
        </a:p>
      </dgm:t>
    </dgm:pt>
    <dgm:pt modelId="{14CBC876-0D90-4289-B676-EBDB110178D1}" type="parTrans" cxnId="{BFBBD4EA-0A88-4515-BDFE-B5A0E035FE3B}">
      <dgm:prSet/>
      <dgm:spPr/>
      <dgm:t>
        <a:bodyPr/>
        <a:lstStyle/>
        <a:p>
          <a:endParaRPr lang="es-MX"/>
        </a:p>
      </dgm:t>
    </dgm:pt>
    <dgm:pt modelId="{23EB7874-45FA-44E7-A918-F95FDC2E4B4F}" type="sibTrans" cxnId="{BFBBD4EA-0A88-4515-BDFE-B5A0E035FE3B}">
      <dgm:prSet/>
      <dgm:spPr/>
      <dgm:t>
        <a:bodyPr/>
        <a:lstStyle/>
        <a:p>
          <a:endParaRPr lang="es-MX"/>
        </a:p>
      </dgm:t>
    </dgm:pt>
    <dgm:pt modelId="{183EEC11-24F5-458E-AF75-FB2FF257B404}">
      <dgm:prSet/>
      <dgm:spPr/>
      <dgm:t>
        <a:bodyPr/>
        <a:lstStyle/>
        <a:p>
          <a:r>
            <a:rPr lang="es-MX" dirty="0" smtClean="0"/>
            <a:t>Actividad B11</a:t>
          </a:r>
          <a:endParaRPr lang="es-MX" dirty="0"/>
        </a:p>
      </dgm:t>
    </dgm:pt>
    <dgm:pt modelId="{B831850F-F769-44ED-B8B3-EF7679EDB4D4}" type="parTrans" cxnId="{8EFB340F-35B8-427B-A350-367405A7E4C5}">
      <dgm:prSet/>
      <dgm:spPr/>
      <dgm:t>
        <a:bodyPr/>
        <a:lstStyle/>
        <a:p>
          <a:endParaRPr lang="es-MX"/>
        </a:p>
      </dgm:t>
    </dgm:pt>
    <dgm:pt modelId="{2F9EFE9D-32EE-4012-B003-8CA8EEFB19F4}" type="sibTrans" cxnId="{8EFB340F-35B8-427B-A350-367405A7E4C5}">
      <dgm:prSet/>
      <dgm:spPr/>
      <dgm:t>
        <a:bodyPr/>
        <a:lstStyle/>
        <a:p>
          <a:endParaRPr lang="es-MX"/>
        </a:p>
      </dgm:t>
    </dgm:pt>
    <dgm:pt modelId="{FB918BD2-9C8C-4BDE-B213-50BB8177D79E}">
      <dgm:prSet/>
      <dgm:spPr/>
      <dgm:t>
        <a:bodyPr/>
        <a:lstStyle/>
        <a:p>
          <a:r>
            <a:rPr lang="es-MX" dirty="0" smtClean="0"/>
            <a:t>Actividad B12</a:t>
          </a:r>
          <a:endParaRPr lang="es-MX" dirty="0"/>
        </a:p>
      </dgm:t>
    </dgm:pt>
    <dgm:pt modelId="{1455CAF0-F0A4-43B0-A04D-AF40D16EC51C}" type="parTrans" cxnId="{E1FFA5EC-F2E1-4CD5-8B87-E938E36467AF}">
      <dgm:prSet/>
      <dgm:spPr/>
      <dgm:t>
        <a:bodyPr/>
        <a:lstStyle/>
        <a:p>
          <a:endParaRPr lang="es-MX"/>
        </a:p>
      </dgm:t>
    </dgm:pt>
    <dgm:pt modelId="{8128D94B-833C-418C-8319-833BBE9B7350}" type="sibTrans" cxnId="{E1FFA5EC-F2E1-4CD5-8B87-E938E36467AF}">
      <dgm:prSet/>
      <dgm:spPr/>
      <dgm:t>
        <a:bodyPr/>
        <a:lstStyle/>
        <a:p>
          <a:endParaRPr lang="es-MX"/>
        </a:p>
      </dgm:t>
    </dgm:pt>
    <dgm:pt modelId="{E67CD5B0-A1F5-4EA6-8C8A-383A349860A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Tareas A111</a:t>
          </a:r>
          <a:endParaRPr lang="es-MX" dirty="0"/>
        </a:p>
      </dgm:t>
    </dgm:pt>
    <dgm:pt modelId="{14432526-E566-4D68-A163-80BF78DAB306}" type="parTrans" cxnId="{A5F55044-446B-4EC2-B338-CDE19EDA99A9}">
      <dgm:prSet/>
      <dgm:spPr/>
      <dgm:t>
        <a:bodyPr/>
        <a:lstStyle/>
        <a:p>
          <a:endParaRPr lang="es-MX"/>
        </a:p>
      </dgm:t>
    </dgm:pt>
    <dgm:pt modelId="{66E8A78C-2E01-4A29-BF05-A948F8F9B437}" type="sibTrans" cxnId="{A5F55044-446B-4EC2-B338-CDE19EDA99A9}">
      <dgm:prSet/>
      <dgm:spPr/>
      <dgm:t>
        <a:bodyPr/>
        <a:lstStyle/>
        <a:p>
          <a:endParaRPr lang="es-MX"/>
        </a:p>
      </dgm:t>
    </dgm:pt>
    <dgm:pt modelId="{72D1B06E-5058-4438-8F51-08D5A394C13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Tareas</a:t>
          </a:r>
          <a:endParaRPr lang="es-MX" dirty="0"/>
        </a:p>
      </dgm:t>
    </dgm:pt>
    <dgm:pt modelId="{A3D7E35C-0CD7-48E4-B50B-F5F400F051C3}" type="parTrans" cxnId="{E5C3345F-718D-415E-AB27-E822EC39471D}">
      <dgm:prSet/>
      <dgm:spPr/>
      <dgm:t>
        <a:bodyPr/>
        <a:lstStyle/>
        <a:p>
          <a:endParaRPr lang="es-MX"/>
        </a:p>
      </dgm:t>
    </dgm:pt>
    <dgm:pt modelId="{2E6D2711-3BD7-4B78-BAA9-8F32CCEB7667}" type="sibTrans" cxnId="{E5C3345F-718D-415E-AB27-E822EC39471D}">
      <dgm:prSet/>
      <dgm:spPr/>
      <dgm:t>
        <a:bodyPr/>
        <a:lstStyle/>
        <a:p>
          <a:endParaRPr lang="es-MX"/>
        </a:p>
      </dgm:t>
    </dgm:pt>
    <dgm:pt modelId="{2B5DBBB2-65B5-4465-9A95-7E16BCDF1F7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Tareas</a:t>
          </a:r>
          <a:endParaRPr lang="es-MX" dirty="0"/>
        </a:p>
      </dgm:t>
    </dgm:pt>
    <dgm:pt modelId="{D91B3EF2-BAAC-4E6A-A30E-2EE5CA316604}" type="parTrans" cxnId="{7766D44D-55D7-4C37-863A-652140DBE518}">
      <dgm:prSet/>
      <dgm:spPr/>
      <dgm:t>
        <a:bodyPr/>
        <a:lstStyle/>
        <a:p>
          <a:endParaRPr lang="es-MX"/>
        </a:p>
      </dgm:t>
    </dgm:pt>
    <dgm:pt modelId="{4A294EC3-1C42-45F3-9AB8-DF68D433A0F1}" type="sibTrans" cxnId="{7766D44D-55D7-4C37-863A-652140DBE518}">
      <dgm:prSet/>
      <dgm:spPr/>
      <dgm:t>
        <a:bodyPr/>
        <a:lstStyle/>
        <a:p>
          <a:endParaRPr lang="es-MX"/>
        </a:p>
      </dgm:t>
    </dgm:pt>
    <dgm:pt modelId="{AF6921D5-F468-48BF-BB37-31FEB7DE50E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Tareas</a:t>
          </a:r>
          <a:endParaRPr lang="es-MX" dirty="0"/>
        </a:p>
      </dgm:t>
    </dgm:pt>
    <dgm:pt modelId="{FD92B327-68A0-48DC-BFEE-971BE3D946C1}" type="parTrans" cxnId="{0771F469-CD02-4072-A2BC-437107B05B2D}">
      <dgm:prSet/>
      <dgm:spPr/>
      <dgm:t>
        <a:bodyPr/>
        <a:lstStyle/>
        <a:p>
          <a:endParaRPr lang="es-MX"/>
        </a:p>
      </dgm:t>
    </dgm:pt>
    <dgm:pt modelId="{F77509CE-1F54-485E-87B1-3F55284BDFC3}" type="sibTrans" cxnId="{0771F469-CD02-4072-A2BC-437107B05B2D}">
      <dgm:prSet/>
      <dgm:spPr/>
      <dgm:t>
        <a:bodyPr/>
        <a:lstStyle/>
        <a:p>
          <a:endParaRPr lang="es-MX"/>
        </a:p>
      </dgm:t>
    </dgm:pt>
    <dgm:pt modelId="{F975BF7E-5C9D-4B2A-9429-20F0ADC1B85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dirty="0" smtClean="0"/>
            <a:t>Tareas</a:t>
          </a:r>
          <a:endParaRPr lang="es-MX" dirty="0"/>
        </a:p>
      </dgm:t>
    </dgm:pt>
    <dgm:pt modelId="{C68CB72F-708B-40FA-9D5C-56A22E0681DA}" type="parTrans" cxnId="{DD616DD0-AB52-4C50-A774-E431C3C49823}">
      <dgm:prSet/>
      <dgm:spPr/>
      <dgm:t>
        <a:bodyPr/>
        <a:lstStyle/>
        <a:p>
          <a:endParaRPr lang="es-MX"/>
        </a:p>
      </dgm:t>
    </dgm:pt>
    <dgm:pt modelId="{1AE4DAB9-DF39-4A28-BFB8-C07DD8CB9208}" type="sibTrans" cxnId="{DD616DD0-AB52-4C50-A774-E431C3C49823}">
      <dgm:prSet/>
      <dgm:spPr/>
      <dgm:t>
        <a:bodyPr/>
        <a:lstStyle/>
        <a:p>
          <a:endParaRPr lang="es-MX"/>
        </a:p>
      </dgm:t>
    </dgm:pt>
    <dgm:pt modelId="{B66B8F2C-1AD0-495B-835C-AF1023BD70B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mtClean="0"/>
            <a:t>Tareas</a:t>
          </a:r>
          <a:endParaRPr lang="es-MX"/>
        </a:p>
      </dgm:t>
    </dgm:pt>
    <dgm:pt modelId="{7E9DAC19-E460-4E0B-8651-1488DC4C88E8}" type="parTrans" cxnId="{8ECEAB0F-CA10-4D61-BCE1-BB8E86955167}">
      <dgm:prSet/>
      <dgm:spPr/>
      <dgm:t>
        <a:bodyPr/>
        <a:lstStyle/>
        <a:p>
          <a:endParaRPr lang="es-MX"/>
        </a:p>
      </dgm:t>
    </dgm:pt>
    <dgm:pt modelId="{5294F3D5-3D77-42AE-B908-0D7516B11F46}" type="sibTrans" cxnId="{8ECEAB0F-CA10-4D61-BCE1-BB8E86955167}">
      <dgm:prSet/>
      <dgm:spPr/>
      <dgm:t>
        <a:bodyPr/>
        <a:lstStyle/>
        <a:p>
          <a:endParaRPr lang="es-MX"/>
        </a:p>
      </dgm:t>
    </dgm:pt>
    <dgm:pt modelId="{06CB5521-BA1C-445A-B0D1-F6069F1B4657}" type="pres">
      <dgm:prSet presAssocID="{A91E6A80-F502-455F-965D-654B59D9C0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D565E3E-8420-435E-91E1-B7513A75FCAA}" type="pres">
      <dgm:prSet presAssocID="{B9BBA900-2A45-4212-A6B8-6DE0D84CAF73}" presName="root1" presStyleCnt="0"/>
      <dgm:spPr/>
    </dgm:pt>
    <dgm:pt modelId="{9A54DA6C-6F78-4192-833E-42A9F3663D98}" type="pres">
      <dgm:prSet presAssocID="{B9BBA900-2A45-4212-A6B8-6DE0D84CAF7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E7C7E0-EE35-491E-8540-3ED56F2BE012}" type="pres">
      <dgm:prSet presAssocID="{B9BBA900-2A45-4212-A6B8-6DE0D84CAF73}" presName="level2hierChild" presStyleCnt="0"/>
      <dgm:spPr/>
    </dgm:pt>
    <dgm:pt modelId="{BD11C754-79D2-4FFB-92D3-685EC4374E60}" type="pres">
      <dgm:prSet presAssocID="{6FC9E8CA-8718-47E8-B385-FCB1AABC125B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FD3ED024-84A8-4C57-A85C-9860F7DA278C}" type="pres">
      <dgm:prSet presAssocID="{6FC9E8CA-8718-47E8-B385-FCB1AABC125B}" presName="connTx" presStyleLbl="parChTrans1D2" presStyleIdx="0" presStyleCnt="2"/>
      <dgm:spPr/>
      <dgm:t>
        <a:bodyPr/>
        <a:lstStyle/>
        <a:p>
          <a:endParaRPr lang="es-MX"/>
        </a:p>
      </dgm:t>
    </dgm:pt>
    <dgm:pt modelId="{5912D7B4-00C9-4D12-B528-4E06D08C3893}" type="pres">
      <dgm:prSet presAssocID="{A95119A1-528B-4893-8230-08C4FA3E585E}" presName="root2" presStyleCnt="0"/>
      <dgm:spPr/>
    </dgm:pt>
    <dgm:pt modelId="{C1CB56D2-5F7A-4052-9DC1-B46B1C99B75D}" type="pres">
      <dgm:prSet presAssocID="{A95119A1-528B-4893-8230-08C4FA3E58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65652D-5380-4731-A390-DC90F086247A}" type="pres">
      <dgm:prSet presAssocID="{A95119A1-528B-4893-8230-08C4FA3E585E}" presName="level3hierChild" presStyleCnt="0"/>
      <dgm:spPr/>
    </dgm:pt>
    <dgm:pt modelId="{5D137231-9D38-40F4-AD07-A2B3C438233E}" type="pres">
      <dgm:prSet presAssocID="{26E22E29-E61E-4BE1-A25B-81C5BBA1C7D1}" presName="conn2-1" presStyleLbl="parChTrans1D3" presStyleIdx="0" presStyleCnt="3"/>
      <dgm:spPr/>
      <dgm:t>
        <a:bodyPr/>
        <a:lstStyle/>
        <a:p>
          <a:endParaRPr lang="es-MX"/>
        </a:p>
      </dgm:t>
    </dgm:pt>
    <dgm:pt modelId="{97169021-FB35-4D40-AF43-D14957B70D54}" type="pres">
      <dgm:prSet presAssocID="{26E22E29-E61E-4BE1-A25B-81C5BBA1C7D1}" presName="connTx" presStyleLbl="parChTrans1D3" presStyleIdx="0" presStyleCnt="3"/>
      <dgm:spPr/>
      <dgm:t>
        <a:bodyPr/>
        <a:lstStyle/>
        <a:p>
          <a:endParaRPr lang="es-MX"/>
        </a:p>
      </dgm:t>
    </dgm:pt>
    <dgm:pt modelId="{2E62B213-C5B9-487F-80AF-AB02F1E40872}" type="pres">
      <dgm:prSet presAssocID="{14795EDC-41AF-49E5-9155-B243C95ED5D5}" presName="root2" presStyleCnt="0"/>
      <dgm:spPr/>
    </dgm:pt>
    <dgm:pt modelId="{5A85B085-AB2E-4BCD-B58C-5DCC36971220}" type="pres">
      <dgm:prSet presAssocID="{14795EDC-41AF-49E5-9155-B243C95ED5D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9AD284-7D1F-4DCA-B0E2-8006CE312D3B}" type="pres">
      <dgm:prSet presAssocID="{14795EDC-41AF-49E5-9155-B243C95ED5D5}" presName="level3hierChild" presStyleCnt="0"/>
      <dgm:spPr/>
    </dgm:pt>
    <dgm:pt modelId="{A3E2B77C-2531-4C55-A7F8-68B621839857}" type="pres">
      <dgm:prSet presAssocID="{59519CEB-720F-4CEB-B973-041D76BA4EF1}" presName="conn2-1" presStyleLbl="parChTrans1D4" presStyleIdx="0" presStyleCnt="11"/>
      <dgm:spPr/>
      <dgm:t>
        <a:bodyPr/>
        <a:lstStyle/>
        <a:p>
          <a:endParaRPr lang="es-MX"/>
        </a:p>
      </dgm:t>
    </dgm:pt>
    <dgm:pt modelId="{2F561EC9-CD5E-4EC8-85B6-FC4E889983D4}" type="pres">
      <dgm:prSet presAssocID="{59519CEB-720F-4CEB-B973-041D76BA4EF1}" presName="connTx" presStyleLbl="parChTrans1D4" presStyleIdx="0" presStyleCnt="11"/>
      <dgm:spPr/>
      <dgm:t>
        <a:bodyPr/>
        <a:lstStyle/>
        <a:p>
          <a:endParaRPr lang="es-MX"/>
        </a:p>
      </dgm:t>
    </dgm:pt>
    <dgm:pt modelId="{8D7289AD-9A15-4B97-BECC-9D39EA1C2DB7}" type="pres">
      <dgm:prSet presAssocID="{23E6C0BB-85EB-41F4-AB43-9DD705F7F135}" presName="root2" presStyleCnt="0"/>
      <dgm:spPr/>
    </dgm:pt>
    <dgm:pt modelId="{71798C55-88EB-4632-95EB-158F324ADFDE}" type="pres">
      <dgm:prSet presAssocID="{23E6C0BB-85EB-41F4-AB43-9DD705F7F135}" presName="LevelTwoTextNode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781A614-CA4A-4B7D-A1B0-D6B1D68519D1}" type="pres">
      <dgm:prSet presAssocID="{23E6C0BB-85EB-41F4-AB43-9DD705F7F135}" presName="level3hierChild" presStyleCnt="0"/>
      <dgm:spPr/>
    </dgm:pt>
    <dgm:pt modelId="{B66B491D-6932-4EE3-8DCA-409E9AF11939}" type="pres">
      <dgm:prSet presAssocID="{14432526-E566-4D68-A163-80BF78DAB306}" presName="conn2-1" presStyleLbl="parChTrans1D4" presStyleIdx="1" presStyleCnt="11"/>
      <dgm:spPr/>
      <dgm:t>
        <a:bodyPr/>
        <a:lstStyle/>
        <a:p>
          <a:endParaRPr lang="es-MX"/>
        </a:p>
      </dgm:t>
    </dgm:pt>
    <dgm:pt modelId="{8EAA6E6A-EB74-42E6-A5AE-4B9A4B863C40}" type="pres">
      <dgm:prSet presAssocID="{14432526-E566-4D68-A163-80BF78DAB306}" presName="connTx" presStyleLbl="parChTrans1D4" presStyleIdx="1" presStyleCnt="11"/>
      <dgm:spPr/>
      <dgm:t>
        <a:bodyPr/>
        <a:lstStyle/>
        <a:p>
          <a:endParaRPr lang="es-MX"/>
        </a:p>
      </dgm:t>
    </dgm:pt>
    <dgm:pt modelId="{F004C8C5-8B6A-4F2B-91BE-69799EDF18F6}" type="pres">
      <dgm:prSet presAssocID="{E67CD5B0-A1F5-4EA6-8C8A-383A349860AF}" presName="root2" presStyleCnt="0"/>
      <dgm:spPr/>
    </dgm:pt>
    <dgm:pt modelId="{391CF35F-6131-48B8-B181-A56C5E576FD1}" type="pres">
      <dgm:prSet presAssocID="{E67CD5B0-A1F5-4EA6-8C8A-383A349860AF}" presName="LevelTwoTextNode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F8C84E1-1AA9-404C-9D01-83E2B9CA9C96}" type="pres">
      <dgm:prSet presAssocID="{E67CD5B0-A1F5-4EA6-8C8A-383A349860AF}" presName="level3hierChild" presStyleCnt="0"/>
      <dgm:spPr/>
    </dgm:pt>
    <dgm:pt modelId="{19985750-9E50-4B54-B739-D1909F1BDE0A}" type="pres">
      <dgm:prSet presAssocID="{3602937D-2086-41DB-8B52-26CAB2B527A7}" presName="conn2-1" presStyleLbl="parChTrans1D3" presStyleIdx="1" presStyleCnt="3"/>
      <dgm:spPr/>
      <dgm:t>
        <a:bodyPr/>
        <a:lstStyle/>
        <a:p>
          <a:endParaRPr lang="es-MX"/>
        </a:p>
      </dgm:t>
    </dgm:pt>
    <dgm:pt modelId="{DF5D7F01-95E3-4664-8B59-5D4A4D67C6F0}" type="pres">
      <dgm:prSet presAssocID="{3602937D-2086-41DB-8B52-26CAB2B527A7}" presName="connTx" presStyleLbl="parChTrans1D3" presStyleIdx="1" presStyleCnt="3"/>
      <dgm:spPr/>
      <dgm:t>
        <a:bodyPr/>
        <a:lstStyle/>
        <a:p>
          <a:endParaRPr lang="es-MX"/>
        </a:p>
      </dgm:t>
    </dgm:pt>
    <dgm:pt modelId="{AF90F3F9-CBE1-449F-8DAE-229BFF88FFFC}" type="pres">
      <dgm:prSet presAssocID="{6EC5DB4F-42F3-4132-AE3A-2D123BED8B58}" presName="root2" presStyleCnt="0"/>
      <dgm:spPr/>
    </dgm:pt>
    <dgm:pt modelId="{20037226-DB05-4FE6-A6C9-17EFB55EEC3B}" type="pres">
      <dgm:prSet presAssocID="{6EC5DB4F-42F3-4132-AE3A-2D123BED8B5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35F166-C2E7-4B87-AD68-F55A78AEED63}" type="pres">
      <dgm:prSet presAssocID="{6EC5DB4F-42F3-4132-AE3A-2D123BED8B58}" presName="level3hierChild" presStyleCnt="0"/>
      <dgm:spPr/>
    </dgm:pt>
    <dgm:pt modelId="{228E04CB-C486-4D95-8B61-72F036A27295}" type="pres">
      <dgm:prSet presAssocID="{A15F2CC0-538E-4099-B235-3295BEA9C0FE}" presName="conn2-1" presStyleLbl="parChTrans1D4" presStyleIdx="2" presStyleCnt="11"/>
      <dgm:spPr/>
      <dgm:t>
        <a:bodyPr/>
        <a:lstStyle/>
        <a:p>
          <a:endParaRPr lang="es-MX"/>
        </a:p>
      </dgm:t>
    </dgm:pt>
    <dgm:pt modelId="{A1271B7B-2E39-43B6-A6F1-0A9A4C5EB8ED}" type="pres">
      <dgm:prSet presAssocID="{A15F2CC0-538E-4099-B235-3295BEA9C0FE}" presName="connTx" presStyleLbl="parChTrans1D4" presStyleIdx="2" presStyleCnt="11"/>
      <dgm:spPr/>
      <dgm:t>
        <a:bodyPr/>
        <a:lstStyle/>
        <a:p>
          <a:endParaRPr lang="es-MX"/>
        </a:p>
      </dgm:t>
    </dgm:pt>
    <dgm:pt modelId="{DF9C4AD7-A8B2-4A5A-BE52-8C367DA96669}" type="pres">
      <dgm:prSet presAssocID="{070FF35B-184C-4AF6-AD3C-DBD0DD4D6D82}" presName="root2" presStyleCnt="0"/>
      <dgm:spPr/>
    </dgm:pt>
    <dgm:pt modelId="{2EDD566A-2D77-4CAA-9F7E-D15FB2285B88}" type="pres">
      <dgm:prSet presAssocID="{070FF35B-184C-4AF6-AD3C-DBD0DD4D6D82}" presName="LevelTwoTextNode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8460112-DA27-44EF-8F61-CA176F0335BA}" type="pres">
      <dgm:prSet presAssocID="{070FF35B-184C-4AF6-AD3C-DBD0DD4D6D82}" presName="level3hierChild" presStyleCnt="0"/>
      <dgm:spPr/>
    </dgm:pt>
    <dgm:pt modelId="{ACE30250-A784-489C-B996-8FCC5BD0DE89}" type="pres">
      <dgm:prSet presAssocID="{A3D7E35C-0CD7-48E4-B50B-F5F400F051C3}" presName="conn2-1" presStyleLbl="parChTrans1D4" presStyleIdx="3" presStyleCnt="11"/>
      <dgm:spPr/>
      <dgm:t>
        <a:bodyPr/>
        <a:lstStyle/>
        <a:p>
          <a:endParaRPr lang="es-MX"/>
        </a:p>
      </dgm:t>
    </dgm:pt>
    <dgm:pt modelId="{29F5BCF7-7A4E-49EA-B3A9-21C01E828445}" type="pres">
      <dgm:prSet presAssocID="{A3D7E35C-0CD7-48E4-B50B-F5F400F051C3}" presName="connTx" presStyleLbl="parChTrans1D4" presStyleIdx="3" presStyleCnt="11"/>
      <dgm:spPr/>
      <dgm:t>
        <a:bodyPr/>
        <a:lstStyle/>
        <a:p>
          <a:endParaRPr lang="es-MX"/>
        </a:p>
      </dgm:t>
    </dgm:pt>
    <dgm:pt modelId="{F116601C-4408-42D1-97D1-C71346D7C1AB}" type="pres">
      <dgm:prSet presAssocID="{72D1B06E-5058-4438-8F51-08D5A394C13A}" presName="root2" presStyleCnt="0"/>
      <dgm:spPr/>
    </dgm:pt>
    <dgm:pt modelId="{9EED7D33-A8E7-411B-8EEA-A5E977D852D3}" type="pres">
      <dgm:prSet presAssocID="{72D1B06E-5058-4438-8F51-08D5A394C13A}" presName="LevelTwoTextNode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341A3F7-87A3-44FA-A48C-026A7D2360C2}" type="pres">
      <dgm:prSet presAssocID="{72D1B06E-5058-4438-8F51-08D5A394C13A}" presName="level3hierChild" presStyleCnt="0"/>
      <dgm:spPr/>
    </dgm:pt>
    <dgm:pt modelId="{524B5F8C-761F-434C-8C0F-2CBF08C96A31}" type="pres">
      <dgm:prSet presAssocID="{7E9DAC19-E460-4E0B-8651-1488DC4C88E8}" presName="conn2-1" presStyleLbl="parChTrans1D4" presStyleIdx="4" presStyleCnt="11"/>
      <dgm:spPr/>
      <dgm:t>
        <a:bodyPr/>
        <a:lstStyle/>
        <a:p>
          <a:endParaRPr lang="es-MX"/>
        </a:p>
      </dgm:t>
    </dgm:pt>
    <dgm:pt modelId="{5395D772-74CA-4C8C-9BDF-8B54637B124C}" type="pres">
      <dgm:prSet presAssocID="{7E9DAC19-E460-4E0B-8651-1488DC4C88E8}" presName="connTx" presStyleLbl="parChTrans1D4" presStyleIdx="4" presStyleCnt="11"/>
      <dgm:spPr/>
      <dgm:t>
        <a:bodyPr/>
        <a:lstStyle/>
        <a:p>
          <a:endParaRPr lang="es-MX"/>
        </a:p>
      </dgm:t>
    </dgm:pt>
    <dgm:pt modelId="{59F35F40-D3BE-4CCD-AFEC-F53CD40E847C}" type="pres">
      <dgm:prSet presAssocID="{B66B8F2C-1AD0-495B-835C-AF1023BD70B5}" presName="root2" presStyleCnt="0"/>
      <dgm:spPr/>
    </dgm:pt>
    <dgm:pt modelId="{1E3162A1-B66B-4DCD-9A06-5EEE94B60DFB}" type="pres">
      <dgm:prSet presAssocID="{B66B8F2C-1AD0-495B-835C-AF1023BD70B5}" presName="LevelTwoTextNode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968C896-125F-4C99-9F1B-B42CD4303355}" type="pres">
      <dgm:prSet presAssocID="{B66B8F2C-1AD0-495B-835C-AF1023BD70B5}" presName="level3hierChild" presStyleCnt="0"/>
      <dgm:spPr/>
    </dgm:pt>
    <dgm:pt modelId="{968AF2D8-3E40-45ED-9E36-A051F77A9382}" type="pres">
      <dgm:prSet presAssocID="{14CBC876-0D90-4289-B676-EBDB110178D1}" presName="conn2-1" presStyleLbl="parChTrans1D4" presStyleIdx="5" presStyleCnt="11"/>
      <dgm:spPr/>
      <dgm:t>
        <a:bodyPr/>
        <a:lstStyle/>
        <a:p>
          <a:endParaRPr lang="es-MX"/>
        </a:p>
      </dgm:t>
    </dgm:pt>
    <dgm:pt modelId="{AC4EAF4B-62E4-476C-A669-57BDC60FA5EC}" type="pres">
      <dgm:prSet presAssocID="{14CBC876-0D90-4289-B676-EBDB110178D1}" presName="connTx" presStyleLbl="parChTrans1D4" presStyleIdx="5" presStyleCnt="11"/>
      <dgm:spPr/>
      <dgm:t>
        <a:bodyPr/>
        <a:lstStyle/>
        <a:p>
          <a:endParaRPr lang="es-MX"/>
        </a:p>
      </dgm:t>
    </dgm:pt>
    <dgm:pt modelId="{052945A9-AECA-424B-A312-10F4186A259F}" type="pres">
      <dgm:prSet presAssocID="{77E805C2-C856-4132-B81E-5CC13D9D5FE2}" presName="root2" presStyleCnt="0"/>
      <dgm:spPr/>
    </dgm:pt>
    <dgm:pt modelId="{B6BF5F6B-D0FB-4AD7-9733-67DD5047857A}" type="pres">
      <dgm:prSet presAssocID="{77E805C2-C856-4132-B81E-5CC13D9D5FE2}" presName="LevelTwoTextNode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D6ADF1D-9298-4AE7-8972-55032C316360}" type="pres">
      <dgm:prSet presAssocID="{77E805C2-C856-4132-B81E-5CC13D9D5FE2}" presName="level3hierChild" presStyleCnt="0"/>
      <dgm:spPr/>
    </dgm:pt>
    <dgm:pt modelId="{D73E82C3-8D1B-4F72-931B-1F5982CE85B9}" type="pres">
      <dgm:prSet presAssocID="{D91B3EF2-BAAC-4E6A-A30E-2EE5CA316604}" presName="conn2-1" presStyleLbl="parChTrans1D4" presStyleIdx="6" presStyleCnt="11"/>
      <dgm:spPr/>
      <dgm:t>
        <a:bodyPr/>
        <a:lstStyle/>
        <a:p>
          <a:endParaRPr lang="es-MX"/>
        </a:p>
      </dgm:t>
    </dgm:pt>
    <dgm:pt modelId="{1B602155-44D9-401D-B128-99A5E660824B}" type="pres">
      <dgm:prSet presAssocID="{D91B3EF2-BAAC-4E6A-A30E-2EE5CA316604}" presName="connTx" presStyleLbl="parChTrans1D4" presStyleIdx="6" presStyleCnt="11"/>
      <dgm:spPr/>
      <dgm:t>
        <a:bodyPr/>
        <a:lstStyle/>
        <a:p>
          <a:endParaRPr lang="es-MX"/>
        </a:p>
      </dgm:t>
    </dgm:pt>
    <dgm:pt modelId="{E3290422-7661-47E0-9DF8-F261A752B73A}" type="pres">
      <dgm:prSet presAssocID="{2B5DBBB2-65B5-4465-9A95-7E16BCDF1F7F}" presName="root2" presStyleCnt="0"/>
      <dgm:spPr/>
    </dgm:pt>
    <dgm:pt modelId="{322F467A-574F-42C7-8BC1-CF388CBE98AB}" type="pres">
      <dgm:prSet presAssocID="{2B5DBBB2-65B5-4465-9A95-7E16BCDF1F7F}" presName="LevelTwoTextNode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6719B7F-637A-4FD3-B3DE-A19D7E86E3F5}" type="pres">
      <dgm:prSet presAssocID="{2B5DBBB2-65B5-4465-9A95-7E16BCDF1F7F}" presName="level3hierChild" presStyleCnt="0"/>
      <dgm:spPr/>
    </dgm:pt>
    <dgm:pt modelId="{4B6BF427-1521-4213-94EA-A1617B49A55C}" type="pres">
      <dgm:prSet presAssocID="{C3222448-0D4E-4072-A6F7-45B52BA8F8E3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5A5790E0-FF9C-4BD0-9BCA-B7C91140AF58}" type="pres">
      <dgm:prSet presAssocID="{C3222448-0D4E-4072-A6F7-45B52BA8F8E3}" presName="connTx" presStyleLbl="parChTrans1D2" presStyleIdx="1" presStyleCnt="2"/>
      <dgm:spPr/>
      <dgm:t>
        <a:bodyPr/>
        <a:lstStyle/>
        <a:p>
          <a:endParaRPr lang="es-MX"/>
        </a:p>
      </dgm:t>
    </dgm:pt>
    <dgm:pt modelId="{DF48FAE8-DBE0-4B78-9F9F-58DF1C4BC19D}" type="pres">
      <dgm:prSet presAssocID="{55483374-7F24-466F-B01B-7604D424F3CB}" presName="root2" presStyleCnt="0"/>
      <dgm:spPr/>
    </dgm:pt>
    <dgm:pt modelId="{DB2EF856-7D18-4447-9FED-68737DFE0283}" type="pres">
      <dgm:prSet presAssocID="{55483374-7F24-466F-B01B-7604D424F3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E53BBA-071A-402F-A951-A5C6A4563949}" type="pres">
      <dgm:prSet presAssocID="{55483374-7F24-466F-B01B-7604D424F3CB}" presName="level3hierChild" presStyleCnt="0"/>
      <dgm:spPr/>
    </dgm:pt>
    <dgm:pt modelId="{129108DD-B6AC-4ED8-A411-C0600A4C0476}" type="pres">
      <dgm:prSet presAssocID="{E74290B0-4324-4DD4-8CB0-16B4CC0BB7E1}" presName="conn2-1" presStyleLbl="parChTrans1D3" presStyleIdx="2" presStyleCnt="3"/>
      <dgm:spPr/>
      <dgm:t>
        <a:bodyPr/>
        <a:lstStyle/>
        <a:p>
          <a:endParaRPr lang="es-MX"/>
        </a:p>
      </dgm:t>
    </dgm:pt>
    <dgm:pt modelId="{525ADCB1-E225-458E-B31E-D4A4ADB49596}" type="pres">
      <dgm:prSet presAssocID="{E74290B0-4324-4DD4-8CB0-16B4CC0BB7E1}" presName="connTx" presStyleLbl="parChTrans1D3" presStyleIdx="2" presStyleCnt="3"/>
      <dgm:spPr/>
      <dgm:t>
        <a:bodyPr/>
        <a:lstStyle/>
        <a:p>
          <a:endParaRPr lang="es-MX"/>
        </a:p>
      </dgm:t>
    </dgm:pt>
    <dgm:pt modelId="{216B4753-2311-4256-9035-6994F1FA296D}" type="pres">
      <dgm:prSet presAssocID="{D311A4F5-DDE9-4134-9AA7-1342627EAA95}" presName="root2" presStyleCnt="0"/>
      <dgm:spPr/>
    </dgm:pt>
    <dgm:pt modelId="{C20D219E-6203-482A-A94E-E0373FF4A80F}" type="pres">
      <dgm:prSet presAssocID="{D311A4F5-DDE9-4134-9AA7-1342627EAA9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897AD45-15A3-4783-B3E4-69CB69B94FE5}" type="pres">
      <dgm:prSet presAssocID="{D311A4F5-DDE9-4134-9AA7-1342627EAA95}" presName="level3hierChild" presStyleCnt="0"/>
      <dgm:spPr/>
    </dgm:pt>
    <dgm:pt modelId="{495FC7E0-8DB4-4BEB-B1EA-FEFB60C65582}" type="pres">
      <dgm:prSet presAssocID="{B831850F-F769-44ED-B8B3-EF7679EDB4D4}" presName="conn2-1" presStyleLbl="parChTrans1D4" presStyleIdx="7" presStyleCnt="11"/>
      <dgm:spPr/>
      <dgm:t>
        <a:bodyPr/>
        <a:lstStyle/>
        <a:p>
          <a:endParaRPr lang="es-MX"/>
        </a:p>
      </dgm:t>
    </dgm:pt>
    <dgm:pt modelId="{B46D0714-DFAC-4AA0-8463-9922FAD28E53}" type="pres">
      <dgm:prSet presAssocID="{B831850F-F769-44ED-B8B3-EF7679EDB4D4}" presName="connTx" presStyleLbl="parChTrans1D4" presStyleIdx="7" presStyleCnt="11"/>
      <dgm:spPr/>
      <dgm:t>
        <a:bodyPr/>
        <a:lstStyle/>
        <a:p>
          <a:endParaRPr lang="es-MX"/>
        </a:p>
      </dgm:t>
    </dgm:pt>
    <dgm:pt modelId="{1947574F-AF11-440E-A1EA-9260DEAB0C44}" type="pres">
      <dgm:prSet presAssocID="{183EEC11-24F5-458E-AF75-FB2FF257B404}" presName="root2" presStyleCnt="0"/>
      <dgm:spPr/>
    </dgm:pt>
    <dgm:pt modelId="{B9E54A4C-6C89-4D2F-9E9B-AE7E74B60ADB}" type="pres">
      <dgm:prSet presAssocID="{183EEC11-24F5-458E-AF75-FB2FF257B404}" presName="LevelTwoTextNode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3FB4620-479C-435A-97B2-8FB2BAD0B442}" type="pres">
      <dgm:prSet presAssocID="{183EEC11-24F5-458E-AF75-FB2FF257B404}" presName="level3hierChild" presStyleCnt="0"/>
      <dgm:spPr/>
    </dgm:pt>
    <dgm:pt modelId="{DAA2F249-CCDE-4764-B87F-B787D9300ECA}" type="pres">
      <dgm:prSet presAssocID="{FD92B327-68A0-48DC-BFEE-971BE3D946C1}" presName="conn2-1" presStyleLbl="parChTrans1D4" presStyleIdx="8" presStyleCnt="11"/>
      <dgm:spPr/>
      <dgm:t>
        <a:bodyPr/>
        <a:lstStyle/>
        <a:p>
          <a:endParaRPr lang="es-MX"/>
        </a:p>
      </dgm:t>
    </dgm:pt>
    <dgm:pt modelId="{E5DEEACA-4617-4F51-A6B7-6E8C8A08EAA4}" type="pres">
      <dgm:prSet presAssocID="{FD92B327-68A0-48DC-BFEE-971BE3D946C1}" presName="connTx" presStyleLbl="parChTrans1D4" presStyleIdx="8" presStyleCnt="11"/>
      <dgm:spPr/>
      <dgm:t>
        <a:bodyPr/>
        <a:lstStyle/>
        <a:p>
          <a:endParaRPr lang="es-MX"/>
        </a:p>
      </dgm:t>
    </dgm:pt>
    <dgm:pt modelId="{F5F4DDF4-FF0A-4F71-8F8D-DA0A80E23202}" type="pres">
      <dgm:prSet presAssocID="{AF6921D5-F468-48BF-BB37-31FEB7DE50E0}" presName="root2" presStyleCnt="0"/>
      <dgm:spPr/>
    </dgm:pt>
    <dgm:pt modelId="{66BD8A21-79F4-4DE9-ABD1-FF349F8475B0}" type="pres">
      <dgm:prSet presAssocID="{AF6921D5-F468-48BF-BB37-31FEB7DE50E0}" presName="LevelTwoTextNode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5E082B-D958-4137-A43E-FAC967FDB399}" type="pres">
      <dgm:prSet presAssocID="{AF6921D5-F468-48BF-BB37-31FEB7DE50E0}" presName="level3hierChild" presStyleCnt="0"/>
      <dgm:spPr/>
    </dgm:pt>
    <dgm:pt modelId="{2789B4FD-F944-4E9D-AE0F-D0B23B05EDD1}" type="pres">
      <dgm:prSet presAssocID="{1455CAF0-F0A4-43B0-A04D-AF40D16EC51C}" presName="conn2-1" presStyleLbl="parChTrans1D4" presStyleIdx="9" presStyleCnt="11"/>
      <dgm:spPr/>
      <dgm:t>
        <a:bodyPr/>
        <a:lstStyle/>
        <a:p>
          <a:endParaRPr lang="es-MX"/>
        </a:p>
      </dgm:t>
    </dgm:pt>
    <dgm:pt modelId="{C13BBFE6-8D00-4F45-A36F-6CD222AB0EF5}" type="pres">
      <dgm:prSet presAssocID="{1455CAF0-F0A4-43B0-A04D-AF40D16EC51C}" presName="connTx" presStyleLbl="parChTrans1D4" presStyleIdx="9" presStyleCnt="11"/>
      <dgm:spPr/>
      <dgm:t>
        <a:bodyPr/>
        <a:lstStyle/>
        <a:p>
          <a:endParaRPr lang="es-MX"/>
        </a:p>
      </dgm:t>
    </dgm:pt>
    <dgm:pt modelId="{699DCAE7-F975-432C-94F7-B9D2F4B07019}" type="pres">
      <dgm:prSet presAssocID="{FB918BD2-9C8C-4BDE-B213-50BB8177D79E}" presName="root2" presStyleCnt="0"/>
      <dgm:spPr/>
    </dgm:pt>
    <dgm:pt modelId="{4BFBBCF2-B5C6-432C-A118-B57F676AFAF2}" type="pres">
      <dgm:prSet presAssocID="{FB918BD2-9C8C-4BDE-B213-50BB8177D79E}" presName="LevelTwoTextNode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ACB8058-036F-48D5-82A5-9CBDB3954589}" type="pres">
      <dgm:prSet presAssocID="{FB918BD2-9C8C-4BDE-B213-50BB8177D79E}" presName="level3hierChild" presStyleCnt="0"/>
      <dgm:spPr/>
    </dgm:pt>
    <dgm:pt modelId="{9276C2BB-8D34-4A08-B790-991310731116}" type="pres">
      <dgm:prSet presAssocID="{C68CB72F-708B-40FA-9D5C-56A22E0681DA}" presName="conn2-1" presStyleLbl="parChTrans1D4" presStyleIdx="10" presStyleCnt="11"/>
      <dgm:spPr/>
      <dgm:t>
        <a:bodyPr/>
        <a:lstStyle/>
        <a:p>
          <a:endParaRPr lang="es-MX"/>
        </a:p>
      </dgm:t>
    </dgm:pt>
    <dgm:pt modelId="{F1415EC2-20F1-4D3B-B5F0-9D3206872179}" type="pres">
      <dgm:prSet presAssocID="{C68CB72F-708B-40FA-9D5C-56A22E0681DA}" presName="connTx" presStyleLbl="parChTrans1D4" presStyleIdx="10" presStyleCnt="11"/>
      <dgm:spPr/>
      <dgm:t>
        <a:bodyPr/>
        <a:lstStyle/>
        <a:p>
          <a:endParaRPr lang="es-MX"/>
        </a:p>
      </dgm:t>
    </dgm:pt>
    <dgm:pt modelId="{6D72A205-697A-4040-9919-A6D28EBFD10D}" type="pres">
      <dgm:prSet presAssocID="{F975BF7E-5C9D-4B2A-9429-20F0ADC1B857}" presName="root2" presStyleCnt="0"/>
      <dgm:spPr/>
    </dgm:pt>
    <dgm:pt modelId="{0FFCA05F-194A-4CCA-B58B-BFC572DA2FF8}" type="pres">
      <dgm:prSet presAssocID="{F975BF7E-5C9D-4B2A-9429-20F0ADC1B857}" presName="LevelTwoTextNode" presStyleLbl="node4" presStyleIdx="1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E8ED7F-7707-4A32-84EB-D82D5E07CBB9}" type="pres">
      <dgm:prSet presAssocID="{F975BF7E-5C9D-4B2A-9429-20F0ADC1B857}" presName="level3hierChild" presStyleCnt="0"/>
      <dgm:spPr/>
    </dgm:pt>
  </dgm:ptLst>
  <dgm:cxnLst>
    <dgm:cxn modelId="{8ECEAB0F-CA10-4D61-BCE1-BB8E86955167}" srcId="{070FF35B-184C-4AF6-AD3C-DBD0DD4D6D82}" destId="{B66B8F2C-1AD0-495B-835C-AF1023BD70B5}" srcOrd="1" destOrd="0" parTransId="{7E9DAC19-E460-4E0B-8651-1488DC4C88E8}" sibTransId="{5294F3D5-3D77-42AE-B908-0D7516B11F46}"/>
    <dgm:cxn modelId="{27FEF2C1-C21E-4789-A32F-74FA93BE3E43}" type="presOf" srcId="{14CBC876-0D90-4289-B676-EBDB110178D1}" destId="{AC4EAF4B-62E4-476C-A669-57BDC60FA5EC}" srcOrd="1" destOrd="0" presId="urn:microsoft.com/office/officeart/2005/8/layout/hierarchy2"/>
    <dgm:cxn modelId="{EC77BEB0-96D1-44D3-ACC8-6D8942D05D17}" type="presOf" srcId="{14795EDC-41AF-49E5-9155-B243C95ED5D5}" destId="{5A85B085-AB2E-4BCD-B58C-5DCC36971220}" srcOrd="0" destOrd="0" presId="urn:microsoft.com/office/officeart/2005/8/layout/hierarchy2"/>
    <dgm:cxn modelId="{8B000972-2AD6-4F06-B721-910B2C6AB1F0}" srcId="{55483374-7F24-466F-B01B-7604D424F3CB}" destId="{D311A4F5-DDE9-4134-9AA7-1342627EAA95}" srcOrd="0" destOrd="0" parTransId="{E74290B0-4324-4DD4-8CB0-16B4CC0BB7E1}" sibTransId="{75A11B5E-B3D5-4A41-839E-A7455C33A3A1}"/>
    <dgm:cxn modelId="{E1FFA5EC-F2E1-4CD5-8B87-E938E36467AF}" srcId="{D311A4F5-DDE9-4134-9AA7-1342627EAA95}" destId="{FB918BD2-9C8C-4BDE-B213-50BB8177D79E}" srcOrd="1" destOrd="0" parTransId="{1455CAF0-F0A4-43B0-A04D-AF40D16EC51C}" sibTransId="{8128D94B-833C-418C-8319-833BBE9B7350}"/>
    <dgm:cxn modelId="{300A9403-A518-490A-B0FD-5C249428E53B}" type="presOf" srcId="{C3222448-0D4E-4072-A6F7-45B52BA8F8E3}" destId="{5A5790E0-FF9C-4BD0-9BCA-B7C91140AF58}" srcOrd="1" destOrd="0" presId="urn:microsoft.com/office/officeart/2005/8/layout/hierarchy2"/>
    <dgm:cxn modelId="{09ACBBF1-3B05-403A-BDE3-A235674B1D3B}" type="presOf" srcId="{6EC5DB4F-42F3-4132-AE3A-2D123BED8B58}" destId="{20037226-DB05-4FE6-A6C9-17EFB55EEC3B}" srcOrd="0" destOrd="0" presId="urn:microsoft.com/office/officeart/2005/8/layout/hierarchy2"/>
    <dgm:cxn modelId="{8EFB340F-35B8-427B-A350-367405A7E4C5}" srcId="{D311A4F5-DDE9-4134-9AA7-1342627EAA95}" destId="{183EEC11-24F5-458E-AF75-FB2FF257B404}" srcOrd="0" destOrd="0" parTransId="{B831850F-F769-44ED-B8B3-EF7679EDB4D4}" sibTransId="{2F9EFE9D-32EE-4012-B003-8CA8EEFB19F4}"/>
    <dgm:cxn modelId="{A9522030-1219-4949-A0D2-79726EF67DC2}" srcId="{A95119A1-528B-4893-8230-08C4FA3E585E}" destId="{14795EDC-41AF-49E5-9155-B243C95ED5D5}" srcOrd="0" destOrd="0" parTransId="{26E22E29-E61E-4BE1-A25B-81C5BBA1C7D1}" sibTransId="{5D5F8A30-0A83-40FF-B1BD-C5AFA5EFFDD5}"/>
    <dgm:cxn modelId="{6DAB98DC-F702-4752-8D3C-F049B012B156}" type="presOf" srcId="{FD92B327-68A0-48DC-BFEE-971BE3D946C1}" destId="{DAA2F249-CCDE-4764-B87F-B787D9300ECA}" srcOrd="0" destOrd="0" presId="urn:microsoft.com/office/officeart/2005/8/layout/hierarchy2"/>
    <dgm:cxn modelId="{84738D86-F52E-46B3-BB03-E15E81E8D67E}" type="presOf" srcId="{2B5DBBB2-65B5-4465-9A95-7E16BCDF1F7F}" destId="{322F467A-574F-42C7-8BC1-CF388CBE98AB}" srcOrd="0" destOrd="0" presId="urn:microsoft.com/office/officeart/2005/8/layout/hierarchy2"/>
    <dgm:cxn modelId="{C4396264-5BD6-4447-A04E-4722A9BEFEA3}" type="presOf" srcId="{7E9DAC19-E460-4E0B-8651-1488DC4C88E8}" destId="{5395D772-74CA-4C8C-9BDF-8B54637B124C}" srcOrd="1" destOrd="0" presId="urn:microsoft.com/office/officeart/2005/8/layout/hierarchy2"/>
    <dgm:cxn modelId="{07DB904F-DE43-4C55-A7CA-7BB879E0877A}" type="presOf" srcId="{A3D7E35C-0CD7-48E4-B50B-F5F400F051C3}" destId="{29F5BCF7-7A4E-49EA-B3A9-21C01E828445}" srcOrd="1" destOrd="0" presId="urn:microsoft.com/office/officeart/2005/8/layout/hierarchy2"/>
    <dgm:cxn modelId="{FE4CCEBD-2AFC-4D96-B351-38EF2563D6EC}" type="presOf" srcId="{6FC9E8CA-8718-47E8-B385-FCB1AABC125B}" destId="{FD3ED024-84A8-4C57-A85C-9860F7DA278C}" srcOrd="1" destOrd="0" presId="urn:microsoft.com/office/officeart/2005/8/layout/hierarchy2"/>
    <dgm:cxn modelId="{CE6F4656-6E22-4E82-AB7C-120AC00A8568}" type="presOf" srcId="{B66B8F2C-1AD0-495B-835C-AF1023BD70B5}" destId="{1E3162A1-B66B-4DCD-9A06-5EEE94B60DFB}" srcOrd="0" destOrd="0" presId="urn:microsoft.com/office/officeart/2005/8/layout/hierarchy2"/>
    <dgm:cxn modelId="{06CC8E10-A77E-4D2B-90F5-5E8F6A234EA5}" srcId="{A95119A1-528B-4893-8230-08C4FA3E585E}" destId="{6EC5DB4F-42F3-4132-AE3A-2D123BED8B58}" srcOrd="1" destOrd="0" parTransId="{3602937D-2086-41DB-8B52-26CAB2B527A7}" sibTransId="{9DDEDF3C-B287-47A5-9620-444241172A55}"/>
    <dgm:cxn modelId="{799F514A-3781-4EDE-A33A-9C341C500E15}" type="presOf" srcId="{59519CEB-720F-4CEB-B973-041D76BA4EF1}" destId="{2F561EC9-CD5E-4EC8-85B6-FC4E889983D4}" srcOrd="1" destOrd="0" presId="urn:microsoft.com/office/officeart/2005/8/layout/hierarchy2"/>
    <dgm:cxn modelId="{F63A18D7-BD1A-4791-9121-B0DEB2F83B50}" type="presOf" srcId="{A95119A1-528B-4893-8230-08C4FA3E585E}" destId="{C1CB56D2-5F7A-4052-9DC1-B46B1C99B75D}" srcOrd="0" destOrd="0" presId="urn:microsoft.com/office/officeart/2005/8/layout/hierarchy2"/>
    <dgm:cxn modelId="{BEA63692-3070-4C52-A1CE-2DEC37635A0D}" type="presOf" srcId="{AF6921D5-F468-48BF-BB37-31FEB7DE50E0}" destId="{66BD8A21-79F4-4DE9-ABD1-FF349F8475B0}" srcOrd="0" destOrd="0" presId="urn:microsoft.com/office/officeart/2005/8/layout/hierarchy2"/>
    <dgm:cxn modelId="{04D7A1C8-F2E9-4436-8662-8E887B7C7295}" type="presOf" srcId="{14432526-E566-4D68-A163-80BF78DAB306}" destId="{8EAA6E6A-EB74-42E6-A5AE-4B9A4B863C40}" srcOrd="1" destOrd="0" presId="urn:microsoft.com/office/officeart/2005/8/layout/hierarchy2"/>
    <dgm:cxn modelId="{4E9937F3-4CE5-48AA-A2A9-D7B72198149E}" type="presOf" srcId="{3602937D-2086-41DB-8B52-26CAB2B527A7}" destId="{DF5D7F01-95E3-4664-8B59-5D4A4D67C6F0}" srcOrd="1" destOrd="0" presId="urn:microsoft.com/office/officeart/2005/8/layout/hierarchy2"/>
    <dgm:cxn modelId="{256EB838-C64D-4777-9BF9-2B5F37380965}" srcId="{A91E6A80-F502-455F-965D-654B59D9C004}" destId="{B9BBA900-2A45-4212-A6B8-6DE0D84CAF73}" srcOrd="0" destOrd="0" parTransId="{94B1E6AB-2731-4C32-BC3A-E16F9FA2214C}" sibTransId="{F89B4D7B-52C3-48FB-ACEE-E41F746FF0B2}"/>
    <dgm:cxn modelId="{E5C3345F-718D-415E-AB27-E822EC39471D}" srcId="{070FF35B-184C-4AF6-AD3C-DBD0DD4D6D82}" destId="{72D1B06E-5058-4438-8F51-08D5A394C13A}" srcOrd="0" destOrd="0" parTransId="{A3D7E35C-0CD7-48E4-B50B-F5F400F051C3}" sibTransId="{2E6D2711-3BD7-4B78-BAA9-8F32CCEB7667}"/>
    <dgm:cxn modelId="{CFD7AE17-A5D5-4E7D-8A2A-E00EB88350B8}" type="presOf" srcId="{26E22E29-E61E-4BE1-A25B-81C5BBA1C7D1}" destId="{5D137231-9D38-40F4-AD07-A2B3C438233E}" srcOrd="0" destOrd="0" presId="urn:microsoft.com/office/officeart/2005/8/layout/hierarchy2"/>
    <dgm:cxn modelId="{EE9160AA-0CDB-4BE8-AC4E-6125CACD6F93}" srcId="{B9BBA900-2A45-4212-A6B8-6DE0D84CAF73}" destId="{A95119A1-528B-4893-8230-08C4FA3E585E}" srcOrd="0" destOrd="0" parTransId="{6FC9E8CA-8718-47E8-B385-FCB1AABC125B}" sibTransId="{80925E81-2723-471E-8ABB-A0E451D5F3B6}"/>
    <dgm:cxn modelId="{8B279F28-C8FD-4345-9E38-04F325AEDF47}" type="presOf" srcId="{26E22E29-E61E-4BE1-A25B-81C5BBA1C7D1}" destId="{97169021-FB35-4D40-AF43-D14957B70D54}" srcOrd="1" destOrd="0" presId="urn:microsoft.com/office/officeart/2005/8/layout/hierarchy2"/>
    <dgm:cxn modelId="{BC034BD3-6C8F-48C4-BA75-A5043D352448}" type="presOf" srcId="{B9BBA900-2A45-4212-A6B8-6DE0D84CAF73}" destId="{9A54DA6C-6F78-4192-833E-42A9F3663D98}" srcOrd="0" destOrd="0" presId="urn:microsoft.com/office/officeart/2005/8/layout/hierarchy2"/>
    <dgm:cxn modelId="{E2505913-B22B-47A6-9D9D-4A4457374DA1}" type="presOf" srcId="{FB918BD2-9C8C-4BDE-B213-50BB8177D79E}" destId="{4BFBBCF2-B5C6-432C-A118-B57F676AFAF2}" srcOrd="0" destOrd="0" presId="urn:microsoft.com/office/officeart/2005/8/layout/hierarchy2"/>
    <dgm:cxn modelId="{8E8D8D45-9C70-43B7-90D3-B20EBF059349}" type="presOf" srcId="{A91E6A80-F502-455F-965D-654B59D9C004}" destId="{06CB5521-BA1C-445A-B0D1-F6069F1B4657}" srcOrd="0" destOrd="0" presId="urn:microsoft.com/office/officeart/2005/8/layout/hierarchy2"/>
    <dgm:cxn modelId="{4CCB8A0D-7E07-404A-B300-C73A9AC13A03}" srcId="{14795EDC-41AF-49E5-9155-B243C95ED5D5}" destId="{23E6C0BB-85EB-41F4-AB43-9DD705F7F135}" srcOrd="0" destOrd="0" parTransId="{59519CEB-720F-4CEB-B973-041D76BA4EF1}" sibTransId="{5F73A53F-CCD8-4ECF-8174-DB4AD3EA6DCA}"/>
    <dgm:cxn modelId="{ECBFC043-757F-4826-BDD2-895289CA5C0A}" type="presOf" srcId="{14CBC876-0D90-4289-B676-EBDB110178D1}" destId="{968AF2D8-3E40-45ED-9E36-A051F77A9382}" srcOrd="0" destOrd="0" presId="urn:microsoft.com/office/officeart/2005/8/layout/hierarchy2"/>
    <dgm:cxn modelId="{B74485AE-A0C2-4433-B737-FD1BB5FD76A6}" type="presOf" srcId="{C68CB72F-708B-40FA-9D5C-56A22E0681DA}" destId="{9276C2BB-8D34-4A08-B790-991310731116}" srcOrd="0" destOrd="0" presId="urn:microsoft.com/office/officeart/2005/8/layout/hierarchy2"/>
    <dgm:cxn modelId="{AB277743-E66A-41FA-9765-CCB6CBAB9329}" type="presOf" srcId="{59519CEB-720F-4CEB-B973-041D76BA4EF1}" destId="{A3E2B77C-2531-4C55-A7F8-68B621839857}" srcOrd="0" destOrd="0" presId="urn:microsoft.com/office/officeart/2005/8/layout/hierarchy2"/>
    <dgm:cxn modelId="{B875A3CC-1E11-4ACA-832D-DF647B5D095A}" type="presOf" srcId="{55483374-7F24-466F-B01B-7604D424F3CB}" destId="{DB2EF856-7D18-4447-9FED-68737DFE0283}" srcOrd="0" destOrd="0" presId="urn:microsoft.com/office/officeart/2005/8/layout/hierarchy2"/>
    <dgm:cxn modelId="{DD616DD0-AB52-4C50-A774-E431C3C49823}" srcId="{FB918BD2-9C8C-4BDE-B213-50BB8177D79E}" destId="{F975BF7E-5C9D-4B2A-9429-20F0ADC1B857}" srcOrd="0" destOrd="0" parTransId="{C68CB72F-708B-40FA-9D5C-56A22E0681DA}" sibTransId="{1AE4DAB9-DF39-4A28-BFB8-C07DD8CB9208}"/>
    <dgm:cxn modelId="{E1EB9E25-0A3E-4CAA-9ACA-E6152AADFCFA}" type="presOf" srcId="{E74290B0-4324-4DD4-8CB0-16B4CC0BB7E1}" destId="{525ADCB1-E225-458E-B31E-D4A4ADB49596}" srcOrd="1" destOrd="0" presId="urn:microsoft.com/office/officeart/2005/8/layout/hierarchy2"/>
    <dgm:cxn modelId="{0771F469-CD02-4072-A2BC-437107B05B2D}" srcId="{183EEC11-24F5-458E-AF75-FB2FF257B404}" destId="{AF6921D5-F468-48BF-BB37-31FEB7DE50E0}" srcOrd="0" destOrd="0" parTransId="{FD92B327-68A0-48DC-BFEE-971BE3D946C1}" sibTransId="{F77509CE-1F54-485E-87B1-3F55284BDFC3}"/>
    <dgm:cxn modelId="{26DFADF4-35C1-4A4B-B5E6-BC89011489FB}" type="presOf" srcId="{1455CAF0-F0A4-43B0-A04D-AF40D16EC51C}" destId="{2789B4FD-F944-4E9D-AE0F-D0B23B05EDD1}" srcOrd="0" destOrd="0" presId="urn:microsoft.com/office/officeart/2005/8/layout/hierarchy2"/>
    <dgm:cxn modelId="{B2BDB12F-D145-4F68-A452-8FF27D5EBEDC}" type="presOf" srcId="{C68CB72F-708B-40FA-9D5C-56A22E0681DA}" destId="{F1415EC2-20F1-4D3B-B5F0-9D3206872179}" srcOrd="1" destOrd="0" presId="urn:microsoft.com/office/officeart/2005/8/layout/hierarchy2"/>
    <dgm:cxn modelId="{96323058-808D-4D39-8D9C-63D3E0343191}" type="presOf" srcId="{1455CAF0-F0A4-43B0-A04D-AF40D16EC51C}" destId="{C13BBFE6-8D00-4F45-A36F-6CD222AB0EF5}" srcOrd="1" destOrd="0" presId="urn:microsoft.com/office/officeart/2005/8/layout/hierarchy2"/>
    <dgm:cxn modelId="{9BDCBA08-84FB-4563-A5D2-8FF74822382E}" type="presOf" srcId="{A15F2CC0-538E-4099-B235-3295BEA9C0FE}" destId="{A1271B7B-2E39-43B6-A6F1-0A9A4C5EB8ED}" srcOrd="1" destOrd="0" presId="urn:microsoft.com/office/officeart/2005/8/layout/hierarchy2"/>
    <dgm:cxn modelId="{D19978B0-C1C8-45A3-A54B-D27196B193E1}" type="presOf" srcId="{6FC9E8CA-8718-47E8-B385-FCB1AABC125B}" destId="{BD11C754-79D2-4FFB-92D3-685EC4374E60}" srcOrd="0" destOrd="0" presId="urn:microsoft.com/office/officeart/2005/8/layout/hierarchy2"/>
    <dgm:cxn modelId="{29D74C2B-C302-4D4D-8F5D-786EAAC6EE7B}" type="presOf" srcId="{72D1B06E-5058-4438-8F51-08D5A394C13A}" destId="{9EED7D33-A8E7-411B-8EEA-A5E977D852D3}" srcOrd="0" destOrd="0" presId="urn:microsoft.com/office/officeart/2005/8/layout/hierarchy2"/>
    <dgm:cxn modelId="{2A30B7A5-7414-4EFF-8C91-CC9A9BDAB6EF}" type="presOf" srcId="{A15F2CC0-538E-4099-B235-3295BEA9C0FE}" destId="{228E04CB-C486-4D95-8B61-72F036A27295}" srcOrd="0" destOrd="0" presId="urn:microsoft.com/office/officeart/2005/8/layout/hierarchy2"/>
    <dgm:cxn modelId="{36E69C1C-326E-4574-A804-6EEF9B174309}" type="presOf" srcId="{D91B3EF2-BAAC-4E6A-A30E-2EE5CA316604}" destId="{D73E82C3-8D1B-4F72-931B-1F5982CE85B9}" srcOrd="0" destOrd="0" presId="urn:microsoft.com/office/officeart/2005/8/layout/hierarchy2"/>
    <dgm:cxn modelId="{D42203B8-B9C2-4C74-8F13-1784F5CB6918}" type="presOf" srcId="{F975BF7E-5C9D-4B2A-9429-20F0ADC1B857}" destId="{0FFCA05F-194A-4CCA-B58B-BFC572DA2FF8}" srcOrd="0" destOrd="0" presId="urn:microsoft.com/office/officeart/2005/8/layout/hierarchy2"/>
    <dgm:cxn modelId="{EBA3851D-E626-478D-805D-DC1FAA98D783}" type="presOf" srcId="{E67CD5B0-A1F5-4EA6-8C8A-383A349860AF}" destId="{391CF35F-6131-48B8-B181-A56C5E576FD1}" srcOrd="0" destOrd="0" presId="urn:microsoft.com/office/officeart/2005/8/layout/hierarchy2"/>
    <dgm:cxn modelId="{2A44A76A-D286-407E-9B1C-93AAC2CE50BD}" type="presOf" srcId="{FD92B327-68A0-48DC-BFEE-971BE3D946C1}" destId="{E5DEEACA-4617-4F51-A6B7-6E8C8A08EAA4}" srcOrd="1" destOrd="0" presId="urn:microsoft.com/office/officeart/2005/8/layout/hierarchy2"/>
    <dgm:cxn modelId="{61B5DFDC-7C82-4D5C-82EC-90BBB628AF6D}" type="presOf" srcId="{B831850F-F769-44ED-B8B3-EF7679EDB4D4}" destId="{B46D0714-DFAC-4AA0-8463-9922FAD28E53}" srcOrd="1" destOrd="0" presId="urn:microsoft.com/office/officeart/2005/8/layout/hierarchy2"/>
    <dgm:cxn modelId="{BD3E51FA-39EE-434E-A7BC-5E19DA7DE32D}" type="presOf" srcId="{D311A4F5-DDE9-4134-9AA7-1342627EAA95}" destId="{C20D219E-6203-482A-A94E-E0373FF4A80F}" srcOrd="0" destOrd="0" presId="urn:microsoft.com/office/officeart/2005/8/layout/hierarchy2"/>
    <dgm:cxn modelId="{A5F55044-446B-4EC2-B338-CDE19EDA99A9}" srcId="{23E6C0BB-85EB-41F4-AB43-9DD705F7F135}" destId="{E67CD5B0-A1F5-4EA6-8C8A-383A349860AF}" srcOrd="0" destOrd="0" parTransId="{14432526-E566-4D68-A163-80BF78DAB306}" sibTransId="{66E8A78C-2E01-4A29-BF05-A948F8F9B437}"/>
    <dgm:cxn modelId="{BFBBD4EA-0A88-4515-BDFE-B5A0E035FE3B}" srcId="{6EC5DB4F-42F3-4132-AE3A-2D123BED8B58}" destId="{77E805C2-C856-4132-B81E-5CC13D9D5FE2}" srcOrd="1" destOrd="0" parTransId="{14CBC876-0D90-4289-B676-EBDB110178D1}" sibTransId="{23EB7874-45FA-44E7-A918-F95FDC2E4B4F}"/>
    <dgm:cxn modelId="{6BB74E31-0AB2-4DB2-B0CB-7BC0096A1D09}" type="presOf" srcId="{E74290B0-4324-4DD4-8CB0-16B4CC0BB7E1}" destId="{129108DD-B6AC-4ED8-A411-C0600A4C0476}" srcOrd="0" destOrd="0" presId="urn:microsoft.com/office/officeart/2005/8/layout/hierarchy2"/>
    <dgm:cxn modelId="{70B16474-E115-446F-8FBC-10E442713FAC}" type="presOf" srcId="{77E805C2-C856-4132-B81E-5CC13D9D5FE2}" destId="{B6BF5F6B-D0FB-4AD7-9733-67DD5047857A}" srcOrd="0" destOrd="0" presId="urn:microsoft.com/office/officeart/2005/8/layout/hierarchy2"/>
    <dgm:cxn modelId="{3816A478-532A-4FE8-B159-B9FB191E794C}" type="presOf" srcId="{7E9DAC19-E460-4E0B-8651-1488DC4C88E8}" destId="{524B5F8C-761F-434C-8C0F-2CBF08C96A31}" srcOrd="0" destOrd="0" presId="urn:microsoft.com/office/officeart/2005/8/layout/hierarchy2"/>
    <dgm:cxn modelId="{551A9854-917F-4081-908D-3AD8C33F7F86}" type="presOf" srcId="{183EEC11-24F5-458E-AF75-FB2FF257B404}" destId="{B9E54A4C-6C89-4D2F-9E9B-AE7E74B60ADB}" srcOrd="0" destOrd="0" presId="urn:microsoft.com/office/officeart/2005/8/layout/hierarchy2"/>
    <dgm:cxn modelId="{F1270E77-A4BE-4656-972E-AC066745AF48}" type="presOf" srcId="{C3222448-0D4E-4072-A6F7-45B52BA8F8E3}" destId="{4B6BF427-1521-4213-94EA-A1617B49A55C}" srcOrd="0" destOrd="0" presId="urn:microsoft.com/office/officeart/2005/8/layout/hierarchy2"/>
    <dgm:cxn modelId="{A1D16C8F-BB51-4F95-A70E-AF59E2132636}" srcId="{6EC5DB4F-42F3-4132-AE3A-2D123BED8B58}" destId="{070FF35B-184C-4AF6-AD3C-DBD0DD4D6D82}" srcOrd="0" destOrd="0" parTransId="{A15F2CC0-538E-4099-B235-3295BEA9C0FE}" sibTransId="{2DE76A66-05A2-4F6C-9ECB-9653B87D627B}"/>
    <dgm:cxn modelId="{78F4D48B-0000-40CF-BDCC-038473AF9C3A}" type="presOf" srcId="{070FF35B-184C-4AF6-AD3C-DBD0DD4D6D82}" destId="{2EDD566A-2D77-4CAA-9F7E-D15FB2285B88}" srcOrd="0" destOrd="0" presId="urn:microsoft.com/office/officeart/2005/8/layout/hierarchy2"/>
    <dgm:cxn modelId="{AF96B85E-137C-43C1-BD16-DA28A412725F}" type="presOf" srcId="{3602937D-2086-41DB-8B52-26CAB2B527A7}" destId="{19985750-9E50-4B54-B739-D1909F1BDE0A}" srcOrd="0" destOrd="0" presId="urn:microsoft.com/office/officeart/2005/8/layout/hierarchy2"/>
    <dgm:cxn modelId="{399AA226-90E5-4107-ABA4-7F005855B722}" srcId="{B9BBA900-2A45-4212-A6B8-6DE0D84CAF73}" destId="{55483374-7F24-466F-B01B-7604D424F3CB}" srcOrd="1" destOrd="0" parTransId="{C3222448-0D4E-4072-A6F7-45B52BA8F8E3}" sibTransId="{B724B0F3-4E91-4D60-B4EE-DCB1C3ACFA09}"/>
    <dgm:cxn modelId="{E5CAF702-EFC8-454D-B978-0E48C2C0789B}" type="presOf" srcId="{23E6C0BB-85EB-41F4-AB43-9DD705F7F135}" destId="{71798C55-88EB-4632-95EB-158F324ADFDE}" srcOrd="0" destOrd="0" presId="urn:microsoft.com/office/officeart/2005/8/layout/hierarchy2"/>
    <dgm:cxn modelId="{9752AC04-FB5F-481F-9BE6-B29FD3CCC885}" type="presOf" srcId="{14432526-E566-4D68-A163-80BF78DAB306}" destId="{B66B491D-6932-4EE3-8DCA-409E9AF11939}" srcOrd="0" destOrd="0" presId="urn:microsoft.com/office/officeart/2005/8/layout/hierarchy2"/>
    <dgm:cxn modelId="{1EE67B00-D3F4-4EB9-8A76-C6451011D38E}" type="presOf" srcId="{B831850F-F769-44ED-B8B3-EF7679EDB4D4}" destId="{495FC7E0-8DB4-4BEB-B1EA-FEFB60C65582}" srcOrd="0" destOrd="0" presId="urn:microsoft.com/office/officeart/2005/8/layout/hierarchy2"/>
    <dgm:cxn modelId="{4249F6E2-4DA9-4E3B-84B4-2011FCAE6F0B}" type="presOf" srcId="{D91B3EF2-BAAC-4E6A-A30E-2EE5CA316604}" destId="{1B602155-44D9-401D-B128-99A5E660824B}" srcOrd="1" destOrd="0" presId="urn:microsoft.com/office/officeart/2005/8/layout/hierarchy2"/>
    <dgm:cxn modelId="{7766D44D-55D7-4C37-863A-652140DBE518}" srcId="{77E805C2-C856-4132-B81E-5CC13D9D5FE2}" destId="{2B5DBBB2-65B5-4465-9A95-7E16BCDF1F7F}" srcOrd="0" destOrd="0" parTransId="{D91B3EF2-BAAC-4E6A-A30E-2EE5CA316604}" sibTransId="{4A294EC3-1C42-45F3-9AB8-DF68D433A0F1}"/>
    <dgm:cxn modelId="{7753A43A-E7E6-462B-9732-6410BD952BA6}" type="presOf" srcId="{A3D7E35C-0CD7-48E4-B50B-F5F400F051C3}" destId="{ACE30250-A784-489C-B996-8FCC5BD0DE89}" srcOrd="0" destOrd="0" presId="urn:microsoft.com/office/officeart/2005/8/layout/hierarchy2"/>
    <dgm:cxn modelId="{948D6741-4E6B-479D-A48F-E4C3C95E1EB4}" type="presParOf" srcId="{06CB5521-BA1C-445A-B0D1-F6069F1B4657}" destId="{2D565E3E-8420-435E-91E1-B7513A75FCAA}" srcOrd="0" destOrd="0" presId="urn:microsoft.com/office/officeart/2005/8/layout/hierarchy2"/>
    <dgm:cxn modelId="{5A2B8BF3-507C-4C76-AAE8-ADAE941E21B1}" type="presParOf" srcId="{2D565E3E-8420-435E-91E1-B7513A75FCAA}" destId="{9A54DA6C-6F78-4192-833E-42A9F3663D98}" srcOrd="0" destOrd="0" presId="urn:microsoft.com/office/officeart/2005/8/layout/hierarchy2"/>
    <dgm:cxn modelId="{1098BE36-4647-4D54-9BE3-A1EA036E00C9}" type="presParOf" srcId="{2D565E3E-8420-435E-91E1-B7513A75FCAA}" destId="{ACE7C7E0-EE35-491E-8540-3ED56F2BE012}" srcOrd="1" destOrd="0" presId="urn:microsoft.com/office/officeart/2005/8/layout/hierarchy2"/>
    <dgm:cxn modelId="{5B5A0E51-4705-419D-8BE2-52FF54CBB0C9}" type="presParOf" srcId="{ACE7C7E0-EE35-491E-8540-3ED56F2BE012}" destId="{BD11C754-79D2-4FFB-92D3-685EC4374E60}" srcOrd="0" destOrd="0" presId="urn:microsoft.com/office/officeart/2005/8/layout/hierarchy2"/>
    <dgm:cxn modelId="{5A76590B-FE7B-4460-A81B-BAED64438B17}" type="presParOf" srcId="{BD11C754-79D2-4FFB-92D3-685EC4374E60}" destId="{FD3ED024-84A8-4C57-A85C-9860F7DA278C}" srcOrd="0" destOrd="0" presId="urn:microsoft.com/office/officeart/2005/8/layout/hierarchy2"/>
    <dgm:cxn modelId="{81C44AC9-0FE2-4B07-8FD3-E162031016C7}" type="presParOf" srcId="{ACE7C7E0-EE35-491E-8540-3ED56F2BE012}" destId="{5912D7B4-00C9-4D12-B528-4E06D08C3893}" srcOrd="1" destOrd="0" presId="urn:microsoft.com/office/officeart/2005/8/layout/hierarchy2"/>
    <dgm:cxn modelId="{93FA6200-F663-4147-BF87-6823638D63A3}" type="presParOf" srcId="{5912D7B4-00C9-4D12-B528-4E06D08C3893}" destId="{C1CB56D2-5F7A-4052-9DC1-B46B1C99B75D}" srcOrd="0" destOrd="0" presId="urn:microsoft.com/office/officeart/2005/8/layout/hierarchy2"/>
    <dgm:cxn modelId="{8B3A3FB4-DDD9-475E-8A77-472AECD8E34F}" type="presParOf" srcId="{5912D7B4-00C9-4D12-B528-4E06D08C3893}" destId="{E065652D-5380-4731-A390-DC90F086247A}" srcOrd="1" destOrd="0" presId="urn:microsoft.com/office/officeart/2005/8/layout/hierarchy2"/>
    <dgm:cxn modelId="{0847A93B-8810-440A-90C6-092530746FCE}" type="presParOf" srcId="{E065652D-5380-4731-A390-DC90F086247A}" destId="{5D137231-9D38-40F4-AD07-A2B3C438233E}" srcOrd="0" destOrd="0" presId="urn:microsoft.com/office/officeart/2005/8/layout/hierarchy2"/>
    <dgm:cxn modelId="{9A69CE24-81BB-4214-B24E-2008CE40E356}" type="presParOf" srcId="{5D137231-9D38-40F4-AD07-A2B3C438233E}" destId="{97169021-FB35-4D40-AF43-D14957B70D54}" srcOrd="0" destOrd="0" presId="urn:microsoft.com/office/officeart/2005/8/layout/hierarchy2"/>
    <dgm:cxn modelId="{7ADE441A-FE63-40EA-A5DB-379AC9541535}" type="presParOf" srcId="{E065652D-5380-4731-A390-DC90F086247A}" destId="{2E62B213-C5B9-487F-80AF-AB02F1E40872}" srcOrd="1" destOrd="0" presId="urn:microsoft.com/office/officeart/2005/8/layout/hierarchy2"/>
    <dgm:cxn modelId="{18D3CF05-931F-4ECF-9C03-F66BDAB82667}" type="presParOf" srcId="{2E62B213-C5B9-487F-80AF-AB02F1E40872}" destId="{5A85B085-AB2E-4BCD-B58C-5DCC36971220}" srcOrd="0" destOrd="0" presId="urn:microsoft.com/office/officeart/2005/8/layout/hierarchy2"/>
    <dgm:cxn modelId="{881F49F5-A365-4C54-B9F9-AF363F63B947}" type="presParOf" srcId="{2E62B213-C5B9-487F-80AF-AB02F1E40872}" destId="{E79AD284-7D1F-4DCA-B0E2-8006CE312D3B}" srcOrd="1" destOrd="0" presId="urn:microsoft.com/office/officeart/2005/8/layout/hierarchy2"/>
    <dgm:cxn modelId="{5726CB8F-C406-433E-AFAF-C1A8285DAF8A}" type="presParOf" srcId="{E79AD284-7D1F-4DCA-B0E2-8006CE312D3B}" destId="{A3E2B77C-2531-4C55-A7F8-68B621839857}" srcOrd="0" destOrd="0" presId="urn:microsoft.com/office/officeart/2005/8/layout/hierarchy2"/>
    <dgm:cxn modelId="{0ED9DA98-3129-40D1-AF2E-39E65771877F}" type="presParOf" srcId="{A3E2B77C-2531-4C55-A7F8-68B621839857}" destId="{2F561EC9-CD5E-4EC8-85B6-FC4E889983D4}" srcOrd="0" destOrd="0" presId="urn:microsoft.com/office/officeart/2005/8/layout/hierarchy2"/>
    <dgm:cxn modelId="{D9927EE3-8CA5-4A61-AA65-C5D5A5E150AF}" type="presParOf" srcId="{E79AD284-7D1F-4DCA-B0E2-8006CE312D3B}" destId="{8D7289AD-9A15-4B97-BECC-9D39EA1C2DB7}" srcOrd="1" destOrd="0" presId="urn:microsoft.com/office/officeart/2005/8/layout/hierarchy2"/>
    <dgm:cxn modelId="{855680AF-90E3-40F3-B08A-F9E1C9AEBE09}" type="presParOf" srcId="{8D7289AD-9A15-4B97-BECC-9D39EA1C2DB7}" destId="{71798C55-88EB-4632-95EB-158F324ADFDE}" srcOrd="0" destOrd="0" presId="urn:microsoft.com/office/officeart/2005/8/layout/hierarchy2"/>
    <dgm:cxn modelId="{A57BD1B9-8BE8-40B3-A0B5-EF361926FBCA}" type="presParOf" srcId="{8D7289AD-9A15-4B97-BECC-9D39EA1C2DB7}" destId="{5781A614-CA4A-4B7D-A1B0-D6B1D68519D1}" srcOrd="1" destOrd="0" presId="urn:microsoft.com/office/officeart/2005/8/layout/hierarchy2"/>
    <dgm:cxn modelId="{026F54ED-BFC5-4743-81CB-0F2F2228E221}" type="presParOf" srcId="{5781A614-CA4A-4B7D-A1B0-D6B1D68519D1}" destId="{B66B491D-6932-4EE3-8DCA-409E9AF11939}" srcOrd="0" destOrd="0" presId="urn:microsoft.com/office/officeart/2005/8/layout/hierarchy2"/>
    <dgm:cxn modelId="{C94F7A4B-0DFD-4BCF-ABB1-F99797FED5F5}" type="presParOf" srcId="{B66B491D-6932-4EE3-8DCA-409E9AF11939}" destId="{8EAA6E6A-EB74-42E6-A5AE-4B9A4B863C40}" srcOrd="0" destOrd="0" presId="urn:microsoft.com/office/officeart/2005/8/layout/hierarchy2"/>
    <dgm:cxn modelId="{B59A32F4-2EB0-48D0-824B-86D3D0C63405}" type="presParOf" srcId="{5781A614-CA4A-4B7D-A1B0-D6B1D68519D1}" destId="{F004C8C5-8B6A-4F2B-91BE-69799EDF18F6}" srcOrd="1" destOrd="0" presId="urn:microsoft.com/office/officeart/2005/8/layout/hierarchy2"/>
    <dgm:cxn modelId="{8ACF0352-664C-45C6-B569-6B64A125FFCD}" type="presParOf" srcId="{F004C8C5-8B6A-4F2B-91BE-69799EDF18F6}" destId="{391CF35F-6131-48B8-B181-A56C5E576FD1}" srcOrd="0" destOrd="0" presId="urn:microsoft.com/office/officeart/2005/8/layout/hierarchy2"/>
    <dgm:cxn modelId="{D40F8899-B2F4-496D-B5A2-048007BEB360}" type="presParOf" srcId="{F004C8C5-8B6A-4F2B-91BE-69799EDF18F6}" destId="{AF8C84E1-1AA9-404C-9D01-83E2B9CA9C96}" srcOrd="1" destOrd="0" presId="urn:microsoft.com/office/officeart/2005/8/layout/hierarchy2"/>
    <dgm:cxn modelId="{DCACDC37-A08F-4888-81BE-E597DE851D54}" type="presParOf" srcId="{E065652D-5380-4731-A390-DC90F086247A}" destId="{19985750-9E50-4B54-B739-D1909F1BDE0A}" srcOrd="2" destOrd="0" presId="urn:microsoft.com/office/officeart/2005/8/layout/hierarchy2"/>
    <dgm:cxn modelId="{60F8333D-D0AA-486B-B9DF-D98986EE0AEC}" type="presParOf" srcId="{19985750-9E50-4B54-B739-D1909F1BDE0A}" destId="{DF5D7F01-95E3-4664-8B59-5D4A4D67C6F0}" srcOrd="0" destOrd="0" presId="urn:microsoft.com/office/officeart/2005/8/layout/hierarchy2"/>
    <dgm:cxn modelId="{CDB334C9-C005-4126-B4C6-76FD9DD1A2A4}" type="presParOf" srcId="{E065652D-5380-4731-A390-DC90F086247A}" destId="{AF90F3F9-CBE1-449F-8DAE-229BFF88FFFC}" srcOrd="3" destOrd="0" presId="urn:microsoft.com/office/officeart/2005/8/layout/hierarchy2"/>
    <dgm:cxn modelId="{F062FD2A-BA33-420D-A0A7-CA8D65BBED2F}" type="presParOf" srcId="{AF90F3F9-CBE1-449F-8DAE-229BFF88FFFC}" destId="{20037226-DB05-4FE6-A6C9-17EFB55EEC3B}" srcOrd="0" destOrd="0" presId="urn:microsoft.com/office/officeart/2005/8/layout/hierarchy2"/>
    <dgm:cxn modelId="{988D590F-2B42-4810-B184-9C92BD8B9CE4}" type="presParOf" srcId="{AF90F3F9-CBE1-449F-8DAE-229BFF88FFFC}" destId="{9935F166-C2E7-4B87-AD68-F55A78AEED63}" srcOrd="1" destOrd="0" presId="urn:microsoft.com/office/officeart/2005/8/layout/hierarchy2"/>
    <dgm:cxn modelId="{BDDC3B71-1EA3-40C6-8CDF-0060C70F8F4C}" type="presParOf" srcId="{9935F166-C2E7-4B87-AD68-F55A78AEED63}" destId="{228E04CB-C486-4D95-8B61-72F036A27295}" srcOrd="0" destOrd="0" presId="urn:microsoft.com/office/officeart/2005/8/layout/hierarchy2"/>
    <dgm:cxn modelId="{64BF09F4-F96C-4558-AFE8-D4AC23400985}" type="presParOf" srcId="{228E04CB-C486-4D95-8B61-72F036A27295}" destId="{A1271B7B-2E39-43B6-A6F1-0A9A4C5EB8ED}" srcOrd="0" destOrd="0" presId="urn:microsoft.com/office/officeart/2005/8/layout/hierarchy2"/>
    <dgm:cxn modelId="{575F9535-36A9-4D9D-B6C2-79ED9E76C8DE}" type="presParOf" srcId="{9935F166-C2E7-4B87-AD68-F55A78AEED63}" destId="{DF9C4AD7-A8B2-4A5A-BE52-8C367DA96669}" srcOrd="1" destOrd="0" presId="urn:microsoft.com/office/officeart/2005/8/layout/hierarchy2"/>
    <dgm:cxn modelId="{F4776AC1-B764-4AA7-9F63-5C9A67864FE1}" type="presParOf" srcId="{DF9C4AD7-A8B2-4A5A-BE52-8C367DA96669}" destId="{2EDD566A-2D77-4CAA-9F7E-D15FB2285B88}" srcOrd="0" destOrd="0" presId="urn:microsoft.com/office/officeart/2005/8/layout/hierarchy2"/>
    <dgm:cxn modelId="{11E605B4-B9F2-40F8-83C6-FBAD43022AFB}" type="presParOf" srcId="{DF9C4AD7-A8B2-4A5A-BE52-8C367DA96669}" destId="{58460112-DA27-44EF-8F61-CA176F0335BA}" srcOrd="1" destOrd="0" presId="urn:microsoft.com/office/officeart/2005/8/layout/hierarchy2"/>
    <dgm:cxn modelId="{2192AF09-49F6-4285-93BC-B6FC90CA517F}" type="presParOf" srcId="{58460112-DA27-44EF-8F61-CA176F0335BA}" destId="{ACE30250-A784-489C-B996-8FCC5BD0DE89}" srcOrd="0" destOrd="0" presId="urn:microsoft.com/office/officeart/2005/8/layout/hierarchy2"/>
    <dgm:cxn modelId="{57F16EEA-9EDD-4077-9792-B4D6087EDC2E}" type="presParOf" srcId="{ACE30250-A784-489C-B996-8FCC5BD0DE89}" destId="{29F5BCF7-7A4E-49EA-B3A9-21C01E828445}" srcOrd="0" destOrd="0" presId="urn:microsoft.com/office/officeart/2005/8/layout/hierarchy2"/>
    <dgm:cxn modelId="{93B94DF1-9453-4127-87DA-0FDF73E0803D}" type="presParOf" srcId="{58460112-DA27-44EF-8F61-CA176F0335BA}" destId="{F116601C-4408-42D1-97D1-C71346D7C1AB}" srcOrd="1" destOrd="0" presId="urn:microsoft.com/office/officeart/2005/8/layout/hierarchy2"/>
    <dgm:cxn modelId="{277EEAA7-3800-4B99-A9A6-90051ECA0E40}" type="presParOf" srcId="{F116601C-4408-42D1-97D1-C71346D7C1AB}" destId="{9EED7D33-A8E7-411B-8EEA-A5E977D852D3}" srcOrd="0" destOrd="0" presId="urn:microsoft.com/office/officeart/2005/8/layout/hierarchy2"/>
    <dgm:cxn modelId="{788EE856-15D5-48B1-97DD-7F4F3BEEBE1E}" type="presParOf" srcId="{F116601C-4408-42D1-97D1-C71346D7C1AB}" destId="{C341A3F7-87A3-44FA-A48C-026A7D2360C2}" srcOrd="1" destOrd="0" presId="urn:microsoft.com/office/officeart/2005/8/layout/hierarchy2"/>
    <dgm:cxn modelId="{A9C70595-14F2-4CA3-902B-A25D89E1D9EE}" type="presParOf" srcId="{58460112-DA27-44EF-8F61-CA176F0335BA}" destId="{524B5F8C-761F-434C-8C0F-2CBF08C96A31}" srcOrd="2" destOrd="0" presId="urn:microsoft.com/office/officeart/2005/8/layout/hierarchy2"/>
    <dgm:cxn modelId="{E12B069E-6ED0-4EF6-BFCD-D4466B18C8EF}" type="presParOf" srcId="{524B5F8C-761F-434C-8C0F-2CBF08C96A31}" destId="{5395D772-74CA-4C8C-9BDF-8B54637B124C}" srcOrd="0" destOrd="0" presId="urn:microsoft.com/office/officeart/2005/8/layout/hierarchy2"/>
    <dgm:cxn modelId="{29F60FA4-A305-410A-A909-807C328FA070}" type="presParOf" srcId="{58460112-DA27-44EF-8F61-CA176F0335BA}" destId="{59F35F40-D3BE-4CCD-AFEC-F53CD40E847C}" srcOrd="3" destOrd="0" presId="urn:microsoft.com/office/officeart/2005/8/layout/hierarchy2"/>
    <dgm:cxn modelId="{3F0196FB-DEC6-4A61-9E71-E58FEFA7364A}" type="presParOf" srcId="{59F35F40-D3BE-4CCD-AFEC-F53CD40E847C}" destId="{1E3162A1-B66B-4DCD-9A06-5EEE94B60DFB}" srcOrd="0" destOrd="0" presId="urn:microsoft.com/office/officeart/2005/8/layout/hierarchy2"/>
    <dgm:cxn modelId="{27013296-E75C-4B12-B4D3-DEF4287084FC}" type="presParOf" srcId="{59F35F40-D3BE-4CCD-AFEC-F53CD40E847C}" destId="{6968C896-125F-4C99-9F1B-B42CD4303355}" srcOrd="1" destOrd="0" presId="urn:microsoft.com/office/officeart/2005/8/layout/hierarchy2"/>
    <dgm:cxn modelId="{81C9BF5E-704B-4F1C-A781-3CE33220DE79}" type="presParOf" srcId="{9935F166-C2E7-4B87-AD68-F55A78AEED63}" destId="{968AF2D8-3E40-45ED-9E36-A051F77A9382}" srcOrd="2" destOrd="0" presId="urn:microsoft.com/office/officeart/2005/8/layout/hierarchy2"/>
    <dgm:cxn modelId="{F81B19ED-8FA8-408B-A226-42BA17F3AF4D}" type="presParOf" srcId="{968AF2D8-3E40-45ED-9E36-A051F77A9382}" destId="{AC4EAF4B-62E4-476C-A669-57BDC60FA5EC}" srcOrd="0" destOrd="0" presId="urn:microsoft.com/office/officeart/2005/8/layout/hierarchy2"/>
    <dgm:cxn modelId="{95EE6D37-89FB-4825-B444-69FB0F880C2D}" type="presParOf" srcId="{9935F166-C2E7-4B87-AD68-F55A78AEED63}" destId="{052945A9-AECA-424B-A312-10F4186A259F}" srcOrd="3" destOrd="0" presId="urn:microsoft.com/office/officeart/2005/8/layout/hierarchy2"/>
    <dgm:cxn modelId="{D84BE8A4-2B85-43DD-9B97-86D91DE400E6}" type="presParOf" srcId="{052945A9-AECA-424B-A312-10F4186A259F}" destId="{B6BF5F6B-D0FB-4AD7-9733-67DD5047857A}" srcOrd="0" destOrd="0" presId="urn:microsoft.com/office/officeart/2005/8/layout/hierarchy2"/>
    <dgm:cxn modelId="{980A402D-A664-43ED-A623-7BE4A4B456D3}" type="presParOf" srcId="{052945A9-AECA-424B-A312-10F4186A259F}" destId="{DD6ADF1D-9298-4AE7-8972-55032C316360}" srcOrd="1" destOrd="0" presId="urn:microsoft.com/office/officeart/2005/8/layout/hierarchy2"/>
    <dgm:cxn modelId="{61E58143-5A14-4AA8-BA87-77A09D448068}" type="presParOf" srcId="{DD6ADF1D-9298-4AE7-8972-55032C316360}" destId="{D73E82C3-8D1B-4F72-931B-1F5982CE85B9}" srcOrd="0" destOrd="0" presId="urn:microsoft.com/office/officeart/2005/8/layout/hierarchy2"/>
    <dgm:cxn modelId="{95D1465F-C7ED-4B8A-94A4-1A16A2621BFC}" type="presParOf" srcId="{D73E82C3-8D1B-4F72-931B-1F5982CE85B9}" destId="{1B602155-44D9-401D-B128-99A5E660824B}" srcOrd="0" destOrd="0" presId="urn:microsoft.com/office/officeart/2005/8/layout/hierarchy2"/>
    <dgm:cxn modelId="{EBBB9B50-8756-4623-B88B-634BD7C015A9}" type="presParOf" srcId="{DD6ADF1D-9298-4AE7-8972-55032C316360}" destId="{E3290422-7661-47E0-9DF8-F261A752B73A}" srcOrd="1" destOrd="0" presId="urn:microsoft.com/office/officeart/2005/8/layout/hierarchy2"/>
    <dgm:cxn modelId="{35CB1881-8356-4D33-A916-D07844398E4E}" type="presParOf" srcId="{E3290422-7661-47E0-9DF8-F261A752B73A}" destId="{322F467A-574F-42C7-8BC1-CF388CBE98AB}" srcOrd="0" destOrd="0" presId="urn:microsoft.com/office/officeart/2005/8/layout/hierarchy2"/>
    <dgm:cxn modelId="{20A989BD-B407-4489-ADF2-02450773D383}" type="presParOf" srcId="{E3290422-7661-47E0-9DF8-F261A752B73A}" destId="{76719B7F-637A-4FD3-B3DE-A19D7E86E3F5}" srcOrd="1" destOrd="0" presId="urn:microsoft.com/office/officeart/2005/8/layout/hierarchy2"/>
    <dgm:cxn modelId="{7A751319-86FF-4E30-9CE3-B80404EA23BB}" type="presParOf" srcId="{ACE7C7E0-EE35-491E-8540-3ED56F2BE012}" destId="{4B6BF427-1521-4213-94EA-A1617B49A55C}" srcOrd="2" destOrd="0" presId="urn:microsoft.com/office/officeart/2005/8/layout/hierarchy2"/>
    <dgm:cxn modelId="{66B74A39-06B8-45F9-A150-B9C3048B521D}" type="presParOf" srcId="{4B6BF427-1521-4213-94EA-A1617B49A55C}" destId="{5A5790E0-FF9C-4BD0-9BCA-B7C91140AF58}" srcOrd="0" destOrd="0" presId="urn:microsoft.com/office/officeart/2005/8/layout/hierarchy2"/>
    <dgm:cxn modelId="{C369E808-E444-4968-8779-967C41437EC6}" type="presParOf" srcId="{ACE7C7E0-EE35-491E-8540-3ED56F2BE012}" destId="{DF48FAE8-DBE0-4B78-9F9F-58DF1C4BC19D}" srcOrd="3" destOrd="0" presId="urn:microsoft.com/office/officeart/2005/8/layout/hierarchy2"/>
    <dgm:cxn modelId="{33114919-D3BA-4959-88E2-30F90DB96F16}" type="presParOf" srcId="{DF48FAE8-DBE0-4B78-9F9F-58DF1C4BC19D}" destId="{DB2EF856-7D18-4447-9FED-68737DFE0283}" srcOrd="0" destOrd="0" presId="urn:microsoft.com/office/officeart/2005/8/layout/hierarchy2"/>
    <dgm:cxn modelId="{1D780094-F5E1-4A72-8935-60DA0EFD74C2}" type="presParOf" srcId="{DF48FAE8-DBE0-4B78-9F9F-58DF1C4BC19D}" destId="{DEE53BBA-071A-402F-A951-A5C6A4563949}" srcOrd="1" destOrd="0" presId="urn:microsoft.com/office/officeart/2005/8/layout/hierarchy2"/>
    <dgm:cxn modelId="{D241DD95-3E49-42D1-BBA7-911DC6AFE78E}" type="presParOf" srcId="{DEE53BBA-071A-402F-A951-A5C6A4563949}" destId="{129108DD-B6AC-4ED8-A411-C0600A4C0476}" srcOrd="0" destOrd="0" presId="urn:microsoft.com/office/officeart/2005/8/layout/hierarchy2"/>
    <dgm:cxn modelId="{5A4F538F-76BE-4AEF-8254-E5C1DD4610AD}" type="presParOf" srcId="{129108DD-B6AC-4ED8-A411-C0600A4C0476}" destId="{525ADCB1-E225-458E-B31E-D4A4ADB49596}" srcOrd="0" destOrd="0" presId="urn:microsoft.com/office/officeart/2005/8/layout/hierarchy2"/>
    <dgm:cxn modelId="{6C57EFD3-7669-4167-87FC-25840812D083}" type="presParOf" srcId="{DEE53BBA-071A-402F-A951-A5C6A4563949}" destId="{216B4753-2311-4256-9035-6994F1FA296D}" srcOrd="1" destOrd="0" presId="urn:microsoft.com/office/officeart/2005/8/layout/hierarchy2"/>
    <dgm:cxn modelId="{F89AD72E-6F18-4F12-8C9A-15AE0E132950}" type="presParOf" srcId="{216B4753-2311-4256-9035-6994F1FA296D}" destId="{C20D219E-6203-482A-A94E-E0373FF4A80F}" srcOrd="0" destOrd="0" presId="urn:microsoft.com/office/officeart/2005/8/layout/hierarchy2"/>
    <dgm:cxn modelId="{776D9D0F-85BF-435A-AC9A-53C4D0039F3F}" type="presParOf" srcId="{216B4753-2311-4256-9035-6994F1FA296D}" destId="{C897AD45-15A3-4783-B3E4-69CB69B94FE5}" srcOrd="1" destOrd="0" presId="urn:microsoft.com/office/officeart/2005/8/layout/hierarchy2"/>
    <dgm:cxn modelId="{EFF74A7B-D14E-4F4E-AD3F-4D7429CC1BBA}" type="presParOf" srcId="{C897AD45-15A3-4783-B3E4-69CB69B94FE5}" destId="{495FC7E0-8DB4-4BEB-B1EA-FEFB60C65582}" srcOrd="0" destOrd="0" presId="urn:microsoft.com/office/officeart/2005/8/layout/hierarchy2"/>
    <dgm:cxn modelId="{0F33A0BB-EA89-46CC-8A85-3F0D509DE48A}" type="presParOf" srcId="{495FC7E0-8DB4-4BEB-B1EA-FEFB60C65582}" destId="{B46D0714-DFAC-4AA0-8463-9922FAD28E53}" srcOrd="0" destOrd="0" presId="urn:microsoft.com/office/officeart/2005/8/layout/hierarchy2"/>
    <dgm:cxn modelId="{E8F2356A-7FFF-42F2-935E-D1E4BDF51827}" type="presParOf" srcId="{C897AD45-15A3-4783-B3E4-69CB69B94FE5}" destId="{1947574F-AF11-440E-A1EA-9260DEAB0C44}" srcOrd="1" destOrd="0" presId="urn:microsoft.com/office/officeart/2005/8/layout/hierarchy2"/>
    <dgm:cxn modelId="{C2A1A450-0D05-4A39-AF31-C42DE2DF20AB}" type="presParOf" srcId="{1947574F-AF11-440E-A1EA-9260DEAB0C44}" destId="{B9E54A4C-6C89-4D2F-9E9B-AE7E74B60ADB}" srcOrd="0" destOrd="0" presId="urn:microsoft.com/office/officeart/2005/8/layout/hierarchy2"/>
    <dgm:cxn modelId="{20722FCD-217F-468A-A8DD-A8F9125B672E}" type="presParOf" srcId="{1947574F-AF11-440E-A1EA-9260DEAB0C44}" destId="{53FB4620-479C-435A-97B2-8FB2BAD0B442}" srcOrd="1" destOrd="0" presId="urn:microsoft.com/office/officeart/2005/8/layout/hierarchy2"/>
    <dgm:cxn modelId="{40EE717D-BE90-43AD-8DC2-F55DA4B86836}" type="presParOf" srcId="{53FB4620-479C-435A-97B2-8FB2BAD0B442}" destId="{DAA2F249-CCDE-4764-B87F-B787D9300ECA}" srcOrd="0" destOrd="0" presId="urn:microsoft.com/office/officeart/2005/8/layout/hierarchy2"/>
    <dgm:cxn modelId="{B343AE01-B117-4D8D-B1B5-DE688582928A}" type="presParOf" srcId="{DAA2F249-CCDE-4764-B87F-B787D9300ECA}" destId="{E5DEEACA-4617-4F51-A6B7-6E8C8A08EAA4}" srcOrd="0" destOrd="0" presId="urn:microsoft.com/office/officeart/2005/8/layout/hierarchy2"/>
    <dgm:cxn modelId="{80130A08-6C9F-4C60-9574-3903E6798262}" type="presParOf" srcId="{53FB4620-479C-435A-97B2-8FB2BAD0B442}" destId="{F5F4DDF4-FF0A-4F71-8F8D-DA0A80E23202}" srcOrd="1" destOrd="0" presId="urn:microsoft.com/office/officeart/2005/8/layout/hierarchy2"/>
    <dgm:cxn modelId="{98DA4F04-436F-40AB-8810-D1DCA9FBC5FF}" type="presParOf" srcId="{F5F4DDF4-FF0A-4F71-8F8D-DA0A80E23202}" destId="{66BD8A21-79F4-4DE9-ABD1-FF349F8475B0}" srcOrd="0" destOrd="0" presId="urn:microsoft.com/office/officeart/2005/8/layout/hierarchy2"/>
    <dgm:cxn modelId="{B8DDD111-6320-463B-80A1-EDDB8E9E329D}" type="presParOf" srcId="{F5F4DDF4-FF0A-4F71-8F8D-DA0A80E23202}" destId="{D95E082B-D958-4137-A43E-FAC967FDB399}" srcOrd="1" destOrd="0" presId="urn:microsoft.com/office/officeart/2005/8/layout/hierarchy2"/>
    <dgm:cxn modelId="{4ADA025A-DF8F-4D73-B2E2-D404FE79D87C}" type="presParOf" srcId="{C897AD45-15A3-4783-B3E4-69CB69B94FE5}" destId="{2789B4FD-F944-4E9D-AE0F-D0B23B05EDD1}" srcOrd="2" destOrd="0" presId="urn:microsoft.com/office/officeart/2005/8/layout/hierarchy2"/>
    <dgm:cxn modelId="{8C7747B0-048D-4656-9C92-391250D86F1F}" type="presParOf" srcId="{2789B4FD-F944-4E9D-AE0F-D0B23B05EDD1}" destId="{C13BBFE6-8D00-4F45-A36F-6CD222AB0EF5}" srcOrd="0" destOrd="0" presId="urn:microsoft.com/office/officeart/2005/8/layout/hierarchy2"/>
    <dgm:cxn modelId="{DD8460A3-834D-4D69-A84D-3B983B64078E}" type="presParOf" srcId="{C897AD45-15A3-4783-B3E4-69CB69B94FE5}" destId="{699DCAE7-F975-432C-94F7-B9D2F4B07019}" srcOrd="3" destOrd="0" presId="urn:microsoft.com/office/officeart/2005/8/layout/hierarchy2"/>
    <dgm:cxn modelId="{7BC94DFD-6095-4A31-9C51-4F0B8CD94D20}" type="presParOf" srcId="{699DCAE7-F975-432C-94F7-B9D2F4B07019}" destId="{4BFBBCF2-B5C6-432C-A118-B57F676AFAF2}" srcOrd="0" destOrd="0" presId="urn:microsoft.com/office/officeart/2005/8/layout/hierarchy2"/>
    <dgm:cxn modelId="{BFDA09FE-2A7F-4936-A93F-CE52D4EF858F}" type="presParOf" srcId="{699DCAE7-F975-432C-94F7-B9D2F4B07019}" destId="{DACB8058-036F-48D5-82A5-9CBDB3954589}" srcOrd="1" destOrd="0" presId="urn:microsoft.com/office/officeart/2005/8/layout/hierarchy2"/>
    <dgm:cxn modelId="{61A9E7AC-07CE-44C6-B960-3DC3E08B37F7}" type="presParOf" srcId="{DACB8058-036F-48D5-82A5-9CBDB3954589}" destId="{9276C2BB-8D34-4A08-B790-991310731116}" srcOrd="0" destOrd="0" presId="urn:microsoft.com/office/officeart/2005/8/layout/hierarchy2"/>
    <dgm:cxn modelId="{64D674D8-1C51-4A1A-8B02-7A599A204FFA}" type="presParOf" srcId="{9276C2BB-8D34-4A08-B790-991310731116}" destId="{F1415EC2-20F1-4D3B-B5F0-9D3206872179}" srcOrd="0" destOrd="0" presId="urn:microsoft.com/office/officeart/2005/8/layout/hierarchy2"/>
    <dgm:cxn modelId="{F64D2E26-A1F3-400E-827F-D1B2076B5851}" type="presParOf" srcId="{DACB8058-036F-48D5-82A5-9CBDB3954589}" destId="{6D72A205-697A-4040-9919-A6D28EBFD10D}" srcOrd="1" destOrd="0" presId="urn:microsoft.com/office/officeart/2005/8/layout/hierarchy2"/>
    <dgm:cxn modelId="{0E7EE483-E318-4B5E-9E6F-7BF13A929FBA}" type="presParOf" srcId="{6D72A205-697A-4040-9919-A6D28EBFD10D}" destId="{0FFCA05F-194A-4CCA-B58B-BFC572DA2FF8}" srcOrd="0" destOrd="0" presId="urn:microsoft.com/office/officeart/2005/8/layout/hierarchy2"/>
    <dgm:cxn modelId="{D89DD85A-D9F5-473C-8EAE-0EC5D57ABA9F}" type="presParOf" srcId="{6D72A205-697A-4040-9919-A6D28EBFD10D}" destId="{99E8ED7F-7707-4A32-84EB-D82D5E07CB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5DF72-701C-402A-AA13-4E935D96678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EF56AEFA-D98D-4D6E-9A50-DA6FD5614B45}">
      <dgm:prSet phldrT="[Texto]" custT="1"/>
      <dgm:spPr/>
      <dgm:t>
        <a:bodyPr/>
        <a:lstStyle/>
        <a:p>
          <a:r>
            <a:rPr lang="es-MX" sz="1800" dirty="0" smtClean="0"/>
            <a:t>Plan Nacional de Desarrollo </a:t>
          </a:r>
        </a:p>
        <a:p>
          <a:r>
            <a:rPr lang="es-MX" sz="1800" dirty="0" smtClean="0"/>
            <a:t>2013 - 2018</a:t>
          </a:r>
          <a:endParaRPr lang="es-MX" sz="1800" dirty="0"/>
        </a:p>
      </dgm:t>
    </dgm:pt>
    <dgm:pt modelId="{5E5DBC55-DE8F-4506-9F35-E10F2749AEAD}" type="parTrans" cxnId="{8AF0361D-7E89-4142-93B9-A28A76E83CEE}">
      <dgm:prSet/>
      <dgm:spPr/>
      <dgm:t>
        <a:bodyPr/>
        <a:lstStyle/>
        <a:p>
          <a:endParaRPr lang="es-MX" sz="1200"/>
        </a:p>
      </dgm:t>
    </dgm:pt>
    <dgm:pt modelId="{D5B06861-102F-4E99-81FB-361BC6B07D4D}" type="sibTrans" cxnId="{8AF0361D-7E89-4142-93B9-A28A76E83CEE}">
      <dgm:prSet/>
      <dgm:spPr/>
      <dgm:t>
        <a:bodyPr/>
        <a:lstStyle/>
        <a:p>
          <a:endParaRPr lang="es-MX" sz="1200"/>
        </a:p>
      </dgm:t>
    </dgm:pt>
    <dgm:pt modelId="{7F943904-5FFE-42E2-8DF0-79CF90345ACC}">
      <dgm:prSet phldrT="[Texto]" custT="1"/>
      <dgm:spPr/>
      <dgm:t>
        <a:bodyPr/>
        <a:lstStyle/>
        <a:p>
          <a:r>
            <a:rPr lang="es-MX" sz="1200" dirty="0" smtClean="0"/>
            <a:t>1. México en Paz</a:t>
          </a:r>
          <a:endParaRPr lang="es-MX" sz="1200" dirty="0"/>
        </a:p>
      </dgm:t>
    </dgm:pt>
    <dgm:pt modelId="{FA95A618-A0FD-46A3-8E1E-3FD26278FE4C}" type="parTrans" cxnId="{B6CB2430-1151-4412-A2C7-D231BC7E9D36}">
      <dgm:prSet/>
      <dgm:spPr/>
      <dgm:t>
        <a:bodyPr/>
        <a:lstStyle/>
        <a:p>
          <a:endParaRPr lang="es-MX" sz="1200"/>
        </a:p>
      </dgm:t>
    </dgm:pt>
    <dgm:pt modelId="{ADC55707-BFA7-4C1E-A3E4-A78E6144B8E6}" type="sibTrans" cxnId="{B6CB2430-1151-4412-A2C7-D231BC7E9D36}">
      <dgm:prSet/>
      <dgm:spPr/>
      <dgm:t>
        <a:bodyPr/>
        <a:lstStyle/>
        <a:p>
          <a:endParaRPr lang="es-MX" sz="1200"/>
        </a:p>
      </dgm:t>
    </dgm:pt>
    <dgm:pt modelId="{E90F29ED-4740-44CF-8D67-45D11AD4834C}">
      <dgm:prSet phldrT="[Texto]" custT="1"/>
      <dgm:spPr/>
      <dgm:t>
        <a:bodyPr/>
        <a:lstStyle/>
        <a:p>
          <a:r>
            <a:rPr lang="es-MX" sz="1200" dirty="0" smtClean="0"/>
            <a:t>2. México Incluyente</a:t>
          </a:r>
          <a:endParaRPr lang="es-MX" sz="1200" dirty="0"/>
        </a:p>
      </dgm:t>
    </dgm:pt>
    <dgm:pt modelId="{74BCE09F-24BE-4A08-B1D2-7ED535D2FB9C}" type="parTrans" cxnId="{7E463685-0B16-4E46-88DD-5DCD30FA9705}">
      <dgm:prSet/>
      <dgm:spPr/>
      <dgm:t>
        <a:bodyPr/>
        <a:lstStyle/>
        <a:p>
          <a:endParaRPr lang="es-MX" sz="1200"/>
        </a:p>
      </dgm:t>
    </dgm:pt>
    <dgm:pt modelId="{C2E627B8-FCAF-4006-AF08-2E79CA52A3BF}" type="sibTrans" cxnId="{7E463685-0B16-4E46-88DD-5DCD30FA9705}">
      <dgm:prSet/>
      <dgm:spPr/>
      <dgm:t>
        <a:bodyPr/>
        <a:lstStyle/>
        <a:p>
          <a:endParaRPr lang="es-MX" sz="1200"/>
        </a:p>
      </dgm:t>
    </dgm:pt>
    <dgm:pt modelId="{0860D1C0-A4E1-4FB5-8B05-1142C458B143}">
      <dgm:prSet phldrT="[Texto]" custT="1"/>
      <dgm:spPr/>
      <dgm:t>
        <a:bodyPr/>
        <a:lstStyle/>
        <a:p>
          <a:r>
            <a:rPr lang="es-MX" sz="1200" dirty="0" smtClean="0"/>
            <a:t>3. México con</a:t>
          </a:r>
        </a:p>
        <a:p>
          <a:r>
            <a:rPr lang="es-MX" sz="1200" dirty="0" smtClean="0"/>
            <a:t>Educación de Calidad</a:t>
          </a:r>
          <a:endParaRPr lang="es-MX" sz="1200" dirty="0"/>
        </a:p>
      </dgm:t>
    </dgm:pt>
    <dgm:pt modelId="{683498A9-D7D1-4A01-9387-936D1460BD21}" type="parTrans" cxnId="{88938DE3-E959-437B-AA05-09C8DABC0C67}">
      <dgm:prSet/>
      <dgm:spPr/>
      <dgm:t>
        <a:bodyPr/>
        <a:lstStyle/>
        <a:p>
          <a:endParaRPr lang="es-MX" sz="1200"/>
        </a:p>
      </dgm:t>
    </dgm:pt>
    <dgm:pt modelId="{FC7EBFC3-F527-462A-AC26-44D5C1CC10AC}" type="sibTrans" cxnId="{88938DE3-E959-437B-AA05-09C8DABC0C67}">
      <dgm:prSet/>
      <dgm:spPr/>
      <dgm:t>
        <a:bodyPr/>
        <a:lstStyle/>
        <a:p>
          <a:endParaRPr lang="es-MX" sz="1200"/>
        </a:p>
      </dgm:t>
    </dgm:pt>
    <dgm:pt modelId="{4224E05A-0A5C-481F-9A41-B605FB50092C}">
      <dgm:prSet custT="1"/>
      <dgm:spPr/>
      <dgm:t>
        <a:bodyPr/>
        <a:lstStyle/>
        <a:p>
          <a:r>
            <a:rPr lang="es-MX" sz="1200" dirty="0" smtClean="0"/>
            <a:t>5. México con </a:t>
          </a:r>
        </a:p>
        <a:p>
          <a:r>
            <a:rPr lang="es-MX" sz="1200" dirty="0" smtClean="0"/>
            <a:t>Responsabilidad Global</a:t>
          </a:r>
          <a:endParaRPr lang="es-MX" sz="1200" dirty="0"/>
        </a:p>
      </dgm:t>
    </dgm:pt>
    <dgm:pt modelId="{AC700454-9FC0-4117-9C02-98156DCD9AE6}" type="parTrans" cxnId="{05BB0949-FF45-412F-B2C0-A320BE79039C}">
      <dgm:prSet/>
      <dgm:spPr/>
      <dgm:t>
        <a:bodyPr/>
        <a:lstStyle/>
        <a:p>
          <a:endParaRPr lang="es-MX" sz="1200"/>
        </a:p>
      </dgm:t>
    </dgm:pt>
    <dgm:pt modelId="{5FC3C691-1FB9-47BE-A4DD-556A90166DA8}" type="sibTrans" cxnId="{05BB0949-FF45-412F-B2C0-A320BE79039C}">
      <dgm:prSet/>
      <dgm:spPr/>
      <dgm:t>
        <a:bodyPr/>
        <a:lstStyle/>
        <a:p>
          <a:endParaRPr lang="es-MX" sz="1200"/>
        </a:p>
      </dgm:t>
    </dgm:pt>
    <dgm:pt modelId="{DAF3CED8-AB01-4421-ACCB-F27BD6F09296}">
      <dgm:prSet custT="1"/>
      <dgm:spPr/>
      <dgm:t>
        <a:bodyPr/>
        <a:lstStyle/>
        <a:p>
          <a:r>
            <a:rPr lang="es-MX" sz="1200" dirty="0" smtClean="0"/>
            <a:t>4. México Próspero</a:t>
          </a:r>
          <a:endParaRPr lang="es-MX" sz="1200" dirty="0"/>
        </a:p>
      </dgm:t>
    </dgm:pt>
    <dgm:pt modelId="{0399DD16-E2FF-4B87-86E0-A6533F73F87B}" type="parTrans" cxnId="{63D50CA1-5862-4F70-B66C-9D5D003ED495}">
      <dgm:prSet/>
      <dgm:spPr/>
      <dgm:t>
        <a:bodyPr/>
        <a:lstStyle/>
        <a:p>
          <a:endParaRPr lang="es-MX" sz="1200"/>
        </a:p>
      </dgm:t>
    </dgm:pt>
    <dgm:pt modelId="{86FA7974-238D-44DA-8944-DA017408B2BA}" type="sibTrans" cxnId="{63D50CA1-5862-4F70-B66C-9D5D003ED495}">
      <dgm:prSet/>
      <dgm:spPr/>
      <dgm:t>
        <a:bodyPr/>
        <a:lstStyle/>
        <a:p>
          <a:endParaRPr lang="es-MX" sz="1200"/>
        </a:p>
      </dgm:t>
    </dgm:pt>
    <dgm:pt modelId="{3FBE12D7-68ED-40AF-851F-75F5CD568FED}">
      <dgm:prSet custT="1"/>
      <dgm:spPr/>
      <dgm:t>
        <a:bodyPr/>
        <a:lstStyle/>
        <a:p>
          <a:r>
            <a:rPr lang="es-MX" sz="1200" dirty="0" smtClean="0"/>
            <a:t>Diagnóstico: Demandas</a:t>
          </a:r>
        </a:p>
        <a:p>
          <a:r>
            <a:rPr lang="es-MX" sz="1200" dirty="0" smtClean="0"/>
            <a:t>Plan de Acción: Fortalecer</a:t>
          </a:r>
          <a:endParaRPr lang="es-MX" sz="1200" dirty="0"/>
        </a:p>
      </dgm:t>
    </dgm:pt>
    <dgm:pt modelId="{9E16458C-F893-44F8-9B4B-4BDAC7E0CCA3}" type="parTrans" cxnId="{95E27833-C761-4195-8CF3-5BDEB5515E0C}">
      <dgm:prSet/>
      <dgm:spPr/>
      <dgm:t>
        <a:bodyPr/>
        <a:lstStyle/>
        <a:p>
          <a:endParaRPr lang="es-MX" sz="1200"/>
        </a:p>
      </dgm:t>
    </dgm:pt>
    <dgm:pt modelId="{7FAEA749-8284-4B3E-BE33-C2FF3BEEC30C}" type="sibTrans" cxnId="{95E27833-C761-4195-8CF3-5BDEB5515E0C}">
      <dgm:prSet/>
      <dgm:spPr/>
      <dgm:t>
        <a:bodyPr/>
        <a:lstStyle/>
        <a:p>
          <a:endParaRPr lang="es-MX" sz="1200"/>
        </a:p>
      </dgm:t>
    </dgm:pt>
    <dgm:pt modelId="{CAF2371F-8536-409B-A236-92416CAFA773}">
      <dgm:prSet custT="1"/>
      <dgm:spPr/>
      <dgm:t>
        <a:bodyPr/>
        <a:lstStyle/>
        <a:p>
          <a:r>
            <a:rPr lang="es-MX" sz="1200" dirty="0" smtClean="0"/>
            <a:t>Diagnóstico: Aprovechar</a:t>
          </a:r>
        </a:p>
        <a:p>
          <a:r>
            <a:rPr lang="es-MX" sz="1200" dirty="0" smtClean="0"/>
            <a:t>Plan de Acción: Articular</a:t>
          </a:r>
          <a:endParaRPr lang="es-MX" sz="1200" dirty="0"/>
        </a:p>
      </dgm:t>
    </dgm:pt>
    <dgm:pt modelId="{0F937312-6967-4BC9-ACB6-DC3FE8D13C65}" type="parTrans" cxnId="{B83A7710-44F0-4DEE-8CC9-F5DD437AA6C2}">
      <dgm:prSet/>
      <dgm:spPr/>
      <dgm:t>
        <a:bodyPr/>
        <a:lstStyle/>
        <a:p>
          <a:endParaRPr lang="es-MX" sz="1200"/>
        </a:p>
      </dgm:t>
    </dgm:pt>
    <dgm:pt modelId="{3A227409-9F10-4E17-9DDD-54E9617B1ECE}" type="sibTrans" cxnId="{B83A7710-44F0-4DEE-8CC9-F5DD437AA6C2}">
      <dgm:prSet/>
      <dgm:spPr/>
      <dgm:t>
        <a:bodyPr/>
        <a:lstStyle/>
        <a:p>
          <a:endParaRPr lang="es-MX" sz="1200"/>
        </a:p>
      </dgm:t>
    </dgm:pt>
    <dgm:pt modelId="{48FFC1EC-D342-4A3F-AB7C-EF7EC130C8BB}">
      <dgm:prSet custT="1"/>
      <dgm:spPr/>
      <dgm:t>
        <a:bodyPr/>
        <a:lstStyle/>
        <a:p>
          <a:r>
            <a:rPr lang="es-MX" sz="1200" dirty="0" smtClean="0"/>
            <a:t>Diagnóstico: Equidad</a:t>
          </a:r>
        </a:p>
        <a:p>
          <a:r>
            <a:rPr lang="es-MX" sz="1200" dirty="0" smtClean="0"/>
            <a:t>Plan de Acción: Integrar</a:t>
          </a:r>
          <a:endParaRPr lang="es-MX" sz="1200" dirty="0"/>
        </a:p>
      </dgm:t>
    </dgm:pt>
    <dgm:pt modelId="{484E10C5-208B-40CA-8650-A0C4B0F61A23}" type="parTrans" cxnId="{EA4B4342-76FD-4FC8-8047-C0AE2BA22BF3}">
      <dgm:prSet/>
      <dgm:spPr/>
      <dgm:t>
        <a:bodyPr/>
        <a:lstStyle/>
        <a:p>
          <a:endParaRPr lang="es-MX" sz="1200"/>
        </a:p>
      </dgm:t>
    </dgm:pt>
    <dgm:pt modelId="{95E56A2E-32E2-416C-84D6-1DD7208A19DF}" type="sibTrans" cxnId="{EA4B4342-76FD-4FC8-8047-C0AE2BA22BF3}">
      <dgm:prSet/>
      <dgm:spPr/>
      <dgm:t>
        <a:bodyPr/>
        <a:lstStyle/>
        <a:p>
          <a:endParaRPr lang="es-MX" sz="1200"/>
        </a:p>
      </dgm:t>
    </dgm:pt>
    <dgm:pt modelId="{FE936388-C116-4788-9523-D2D4CCB64C0E}">
      <dgm:prSet custT="1"/>
      <dgm:spPr/>
      <dgm:t>
        <a:bodyPr/>
        <a:lstStyle/>
        <a:p>
          <a:r>
            <a:rPr lang="es-MX" sz="1200" dirty="0" smtClean="0"/>
            <a:t>Diagnóstico: Oportunidad</a:t>
          </a:r>
        </a:p>
        <a:p>
          <a:r>
            <a:rPr lang="es-MX" sz="1200" dirty="0" smtClean="0"/>
            <a:t>Plan de Acción: Potenciar</a:t>
          </a:r>
          <a:endParaRPr lang="es-MX" sz="1200" dirty="0"/>
        </a:p>
      </dgm:t>
    </dgm:pt>
    <dgm:pt modelId="{C15BF4D2-618C-43FD-9019-57FEC144E2CD}" type="parTrans" cxnId="{179CA44A-53AA-4024-8BA4-6294A11BDDC3}">
      <dgm:prSet/>
      <dgm:spPr/>
      <dgm:t>
        <a:bodyPr/>
        <a:lstStyle/>
        <a:p>
          <a:endParaRPr lang="es-MX" sz="1200"/>
        </a:p>
      </dgm:t>
    </dgm:pt>
    <dgm:pt modelId="{FED0BBC4-5263-4981-8C70-2E8D56DC6543}" type="sibTrans" cxnId="{179CA44A-53AA-4024-8BA4-6294A11BDDC3}">
      <dgm:prSet/>
      <dgm:spPr/>
      <dgm:t>
        <a:bodyPr/>
        <a:lstStyle/>
        <a:p>
          <a:endParaRPr lang="es-MX" sz="1200"/>
        </a:p>
      </dgm:t>
    </dgm:pt>
    <dgm:pt modelId="{82C0A3AC-7509-442A-BDA0-CA3E7ABA9129}">
      <dgm:prSet custT="1"/>
      <dgm:spPr/>
      <dgm:t>
        <a:bodyPr/>
        <a:lstStyle/>
        <a:p>
          <a:r>
            <a:rPr lang="es-MX" sz="1200" dirty="0" smtClean="0"/>
            <a:t>Diagnóstico: Consolidar</a:t>
          </a:r>
        </a:p>
        <a:p>
          <a:r>
            <a:rPr lang="es-MX" sz="1200" dirty="0" smtClean="0"/>
            <a:t>Plan de Acción: Potenciar</a:t>
          </a:r>
          <a:endParaRPr lang="es-MX" sz="1200" dirty="0"/>
        </a:p>
      </dgm:t>
    </dgm:pt>
    <dgm:pt modelId="{53E705C2-8F76-4DD1-BE85-27F7890FD6DA}" type="parTrans" cxnId="{9A772FBE-5358-466F-A344-803B4A5EEC29}">
      <dgm:prSet/>
      <dgm:spPr/>
      <dgm:t>
        <a:bodyPr/>
        <a:lstStyle/>
        <a:p>
          <a:endParaRPr lang="es-MX" sz="1200"/>
        </a:p>
      </dgm:t>
    </dgm:pt>
    <dgm:pt modelId="{F5040248-E8C0-404E-BB1B-1FCE24535E90}" type="sibTrans" cxnId="{9A772FBE-5358-466F-A344-803B4A5EEC29}">
      <dgm:prSet/>
      <dgm:spPr/>
      <dgm:t>
        <a:bodyPr/>
        <a:lstStyle/>
        <a:p>
          <a:endParaRPr lang="es-MX" sz="1200"/>
        </a:p>
      </dgm:t>
    </dgm:pt>
    <dgm:pt modelId="{BB5D1FE2-FEE5-4EA5-811D-F34DF9BC09C3}" type="pres">
      <dgm:prSet presAssocID="{FC05DF72-701C-402A-AA13-4E935D96678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D18C6AE-8DEA-4462-82ED-C11573E06823}" type="pres">
      <dgm:prSet presAssocID="{EF56AEFA-D98D-4D6E-9A50-DA6FD5614B45}" presName="root1" presStyleCnt="0"/>
      <dgm:spPr/>
    </dgm:pt>
    <dgm:pt modelId="{3E96443D-4786-4BDA-ADC5-E03060B01F93}" type="pres">
      <dgm:prSet presAssocID="{EF56AEFA-D98D-4D6E-9A50-DA6FD5614B4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7C63A5B-957B-4B8B-BA5E-0859BBEE5ECF}" type="pres">
      <dgm:prSet presAssocID="{EF56AEFA-D98D-4D6E-9A50-DA6FD5614B45}" presName="level2hierChild" presStyleCnt="0"/>
      <dgm:spPr/>
    </dgm:pt>
    <dgm:pt modelId="{9840E7B1-E3D0-4D64-B009-668DBB267ED0}" type="pres">
      <dgm:prSet presAssocID="{FA95A618-A0FD-46A3-8E1E-3FD26278FE4C}" presName="conn2-1" presStyleLbl="parChTrans1D2" presStyleIdx="0" presStyleCnt="5"/>
      <dgm:spPr/>
      <dgm:t>
        <a:bodyPr/>
        <a:lstStyle/>
        <a:p>
          <a:endParaRPr lang="es-MX"/>
        </a:p>
      </dgm:t>
    </dgm:pt>
    <dgm:pt modelId="{6FD7323B-837F-4909-B8A7-559707B02EB5}" type="pres">
      <dgm:prSet presAssocID="{FA95A618-A0FD-46A3-8E1E-3FD26278FE4C}" presName="connTx" presStyleLbl="parChTrans1D2" presStyleIdx="0" presStyleCnt="5"/>
      <dgm:spPr/>
      <dgm:t>
        <a:bodyPr/>
        <a:lstStyle/>
        <a:p>
          <a:endParaRPr lang="es-MX"/>
        </a:p>
      </dgm:t>
    </dgm:pt>
    <dgm:pt modelId="{4E39930D-AC61-43A0-B19A-08FAAB8A1C54}" type="pres">
      <dgm:prSet presAssocID="{7F943904-5FFE-42E2-8DF0-79CF90345ACC}" presName="root2" presStyleCnt="0"/>
      <dgm:spPr/>
    </dgm:pt>
    <dgm:pt modelId="{9ECB4EAA-93D4-41D6-A468-6907333EE67D}" type="pres">
      <dgm:prSet presAssocID="{7F943904-5FFE-42E2-8DF0-79CF90345ACC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342D5C0-4649-4DD5-AF57-B90D1750EFB8}" type="pres">
      <dgm:prSet presAssocID="{7F943904-5FFE-42E2-8DF0-79CF90345ACC}" presName="level3hierChild" presStyleCnt="0"/>
      <dgm:spPr/>
    </dgm:pt>
    <dgm:pt modelId="{926A478F-1792-42C2-9EBB-190C10B87274}" type="pres">
      <dgm:prSet presAssocID="{9E16458C-F893-44F8-9B4B-4BDAC7E0CCA3}" presName="conn2-1" presStyleLbl="parChTrans1D3" presStyleIdx="0" presStyleCnt="5"/>
      <dgm:spPr/>
      <dgm:t>
        <a:bodyPr/>
        <a:lstStyle/>
        <a:p>
          <a:endParaRPr lang="es-MX"/>
        </a:p>
      </dgm:t>
    </dgm:pt>
    <dgm:pt modelId="{AC2A4418-4702-42EC-A3A5-B97E97B41242}" type="pres">
      <dgm:prSet presAssocID="{9E16458C-F893-44F8-9B4B-4BDAC7E0CCA3}" presName="connTx" presStyleLbl="parChTrans1D3" presStyleIdx="0" presStyleCnt="5"/>
      <dgm:spPr/>
      <dgm:t>
        <a:bodyPr/>
        <a:lstStyle/>
        <a:p>
          <a:endParaRPr lang="es-MX"/>
        </a:p>
      </dgm:t>
    </dgm:pt>
    <dgm:pt modelId="{B40D9A3A-4296-4EB3-A1A4-9A8B4413E660}" type="pres">
      <dgm:prSet presAssocID="{3FBE12D7-68ED-40AF-851F-75F5CD568FED}" presName="root2" presStyleCnt="0"/>
      <dgm:spPr/>
    </dgm:pt>
    <dgm:pt modelId="{55E01B6D-5C85-4722-86A4-8557AAD0B4A3}" type="pres">
      <dgm:prSet presAssocID="{3FBE12D7-68ED-40AF-851F-75F5CD568FED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C55B55-F824-4F4B-AAFA-6965A40762A6}" type="pres">
      <dgm:prSet presAssocID="{3FBE12D7-68ED-40AF-851F-75F5CD568FED}" presName="level3hierChild" presStyleCnt="0"/>
      <dgm:spPr/>
    </dgm:pt>
    <dgm:pt modelId="{EB37EAF9-EF2A-4BA1-9EF0-53CCEBDC8C1F}" type="pres">
      <dgm:prSet presAssocID="{74BCE09F-24BE-4A08-B1D2-7ED535D2FB9C}" presName="conn2-1" presStyleLbl="parChTrans1D2" presStyleIdx="1" presStyleCnt="5"/>
      <dgm:spPr/>
      <dgm:t>
        <a:bodyPr/>
        <a:lstStyle/>
        <a:p>
          <a:endParaRPr lang="es-MX"/>
        </a:p>
      </dgm:t>
    </dgm:pt>
    <dgm:pt modelId="{F0616436-B0BA-4E11-9AEA-26CB5B5856CF}" type="pres">
      <dgm:prSet presAssocID="{74BCE09F-24BE-4A08-B1D2-7ED535D2FB9C}" presName="connTx" presStyleLbl="parChTrans1D2" presStyleIdx="1" presStyleCnt="5"/>
      <dgm:spPr/>
      <dgm:t>
        <a:bodyPr/>
        <a:lstStyle/>
        <a:p>
          <a:endParaRPr lang="es-MX"/>
        </a:p>
      </dgm:t>
    </dgm:pt>
    <dgm:pt modelId="{F349E31F-4C60-40B0-8D89-62BD4D0A3085}" type="pres">
      <dgm:prSet presAssocID="{E90F29ED-4740-44CF-8D67-45D11AD4834C}" presName="root2" presStyleCnt="0"/>
      <dgm:spPr/>
    </dgm:pt>
    <dgm:pt modelId="{481B5840-E938-4348-A2F9-958A0ECCCAF5}" type="pres">
      <dgm:prSet presAssocID="{E90F29ED-4740-44CF-8D67-45D11AD4834C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A55BF33-E915-41B2-B93F-6BE9F819D348}" type="pres">
      <dgm:prSet presAssocID="{E90F29ED-4740-44CF-8D67-45D11AD4834C}" presName="level3hierChild" presStyleCnt="0"/>
      <dgm:spPr/>
    </dgm:pt>
    <dgm:pt modelId="{1DB0FD50-5B79-4E3D-9726-9003B559F105}" type="pres">
      <dgm:prSet presAssocID="{484E10C5-208B-40CA-8650-A0C4B0F61A23}" presName="conn2-1" presStyleLbl="parChTrans1D3" presStyleIdx="1" presStyleCnt="5"/>
      <dgm:spPr/>
      <dgm:t>
        <a:bodyPr/>
        <a:lstStyle/>
        <a:p>
          <a:endParaRPr lang="es-MX"/>
        </a:p>
      </dgm:t>
    </dgm:pt>
    <dgm:pt modelId="{C0DD3D6A-F295-4DA0-82CE-6D45419FB08A}" type="pres">
      <dgm:prSet presAssocID="{484E10C5-208B-40CA-8650-A0C4B0F61A23}" presName="connTx" presStyleLbl="parChTrans1D3" presStyleIdx="1" presStyleCnt="5"/>
      <dgm:spPr/>
      <dgm:t>
        <a:bodyPr/>
        <a:lstStyle/>
        <a:p>
          <a:endParaRPr lang="es-MX"/>
        </a:p>
      </dgm:t>
    </dgm:pt>
    <dgm:pt modelId="{2B3A9741-717D-4405-96E9-E310ADAF5FF1}" type="pres">
      <dgm:prSet presAssocID="{48FFC1EC-D342-4A3F-AB7C-EF7EC130C8BB}" presName="root2" presStyleCnt="0"/>
      <dgm:spPr/>
    </dgm:pt>
    <dgm:pt modelId="{DA85C785-587D-40F4-9C2E-40E7CDBE5580}" type="pres">
      <dgm:prSet presAssocID="{48FFC1EC-D342-4A3F-AB7C-EF7EC130C8B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52C6A06-4A09-42BF-A133-AA794EC6BC19}" type="pres">
      <dgm:prSet presAssocID="{48FFC1EC-D342-4A3F-AB7C-EF7EC130C8BB}" presName="level3hierChild" presStyleCnt="0"/>
      <dgm:spPr/>
    </dgm:pt>
    <dgm:pt modelId="{7AA40BBB-3278-4D82-8627-9104E8CFC0BB}" type="pres">
      <dgm:prSet presAssocID="{683498A9-D7D1-4A01-9387-936D1460BD21}" presName="conn2-1" presStyleLbl="parChTrans1D2" presStyleIdx="2" presStyleCnt="5"/>
      <dgm:spPr/>
      <dgm:t>
        <a:bodyPr/>
        <a:lstStyle/>
        <a:p>
          <a:endParaRPr lang="es-MX"/>
        </a:p>
      </dgm:t>
    </dgm:pt>
    <dgm:pt modelId="{29151E9C-D4C1-43AA-85C7-7B80B82C9E27}" type="pres">
      <dgm:prSet presAssocID="{683498A9-D7D1-4A01-9387-936D1460BD21}" presName="connTx" presStyleLbl="parChTrans1D2" presStyleIdx="2" presStyleCnt="5"/>
      <dgm:spPr/>
      <dgm:t>
        <a:bodyPr/>
        <a:lstStyle/>
        <a:p>
          <a:endParaRPr lang="es-MX"/>
        </a:p>
      </dgm:t>
    </dgm:pt>
    <dgm:pt modelId="{5947FE8D-9FC8-4CFE-BD39-5B3413FD2F41}" type="pres">
      <dgm:prSet presAssocID="{0860D1C0-A4E1-4FB5-8B05-1142C458B143}" presName="root2" presStyleCnt="0"/>
      <dgm:spPr/>
    </dgm:pt>
    <dgm:pt modelId="{2D5E1516-D490-4B87-B021-A468C9866EE3}" type="pres">
      <dgm:prSet presAssocID="{0860D1C0-A4E1-4FB5-8B05-1142C458B143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43C145B-70AA-47F3-8C1D-22E1C6C43ED9}" type="pres">
      <dgm:prSet presAssocID="{0860D1C0-A4E1-4FB5-8B05-1142C458B143}" presName="level3hierChild" presStyleCnt="0"/>
      <dgm:spPr/>
    </dgm:pt>
    <dgm:pt modelId="{A6C149D0-48AC-41E0-8A08-13197D1510E5}" type="pres">
      <dgm:prSet presAssocID="{0F937312-6967-4BC9-ACB6-DC3FE8D13C65}" presName="conn2-1" presStyleLbl="parChTrans1D3" presStyleIdx="2" presStyleCnt="5"/>
      <dgm:spPr/>
      <dgm:t>
        <a:bodyPr/>
        <a:lstStyle/>
        <a:p>
          <a:endParaRPr lang="es-MX"/>
        </a:p>
      </dgm:t>
    </dgm:pt>
    <dgm:pt modelId="{FEB132D6-B590-4643-A02E-61D6B05ECD01}" type="pres">
      <dgm:prSet presAssocID="{0F937312-6967-4BC9-ACB6-DC3FE8D13C65}" presName="connTx" presStyleLbl="parChTrans1D3" presStyleIdx="2" presStyleCnt="5"/>
      <dgm:spPr/>
      <dgm:t>
        <a:bodyPr/>
        <a:lstStyle/>
        <a:p>
          <a:endParaRPr lang="es-MX"/>
        </a:p>
      </dgm:t>
    </dgm:pt>
    <dgm:pt modelId="{0C9D5C16-B689-41B3-94E4-AFDFCCE4F370}" type="pres">
      <dgm:prSet presAssocID="{CAF2371F-8536-409B-A236-92416CAFA773}" presName="root2" presStyleCnt="0"/>
      <dgm:spPr/>
    </dgm:pt>
    <dgm:pt modelId="{C9EB286D-ADF5-4B9C-8CDA-2135033A152F}" type="pres">
      <dgm:prSet presAssocID="{CAF2371F-8536-409B-A236-92416CAFA773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77219C2-9D2F-43D2-A6C5-0EA250A0873E}" type="pres">
      <dgm:prSet presAssocID="{CAF2371F-8536-409B-A236-92416CAFA773}" presName="level3hierChild" presStyleCnt="0"/>
      <dgm:spPr/>
    </dgm:pt>
    <dgm:pt modelId="{BC572FBA-ECA4-4691-B210-F8056EDC1F32}" type="pres">
      <dgm:prSet presAssocID="{0399DD16-E2FF-4B87-86E0-A6533F73F87B}" presName="conn2-1" presStyleLbl="parChTrans1D2" presStyleIdx="3" presStyleCnt="5"/>
      <dgm:spPr/>
      <dgm:t>
        <a:bodyPr/>
        <a:lstStyle/>
        <a:p>
          <a:endParaRPr lang="es-MX"/>
        </a:p>
      </dgm:t>
    </dgm:pt>
    <dgm:pt modelId="{90838EA0-819F-4882-8688-AFB37CDD6A80}" type="pres">
      <dgm:prSet presAssocID="{0399DD16-E2FF-4B87-86E0-A6533F73F87B}" presName="connTx" presStyleLbl="parChTrans1D2" presStyleIdx="3" presStyleCnt="5"/>
      <dgm:spPr/>
      <dgm:t>
        <a:bodyPr/>
        <a:lstStyle/>
        <a:p>
          <a:endParaRPr lang="es-MX"/>
        </a:p>
      </dgm:t>
    </dgm:pt>
    <dgm:pt modelId="{51FCD230-3B29-456B-9164-26153E9403FD}" type="pres">
      <dgm:prSet presAssocID="{DAF3CED8-AB01-4421-ACCB-F27BD6F09296}" presName="root2" presStyleCnt="0"/>
      <dgm:spPr/>
    </dgm:pt>
    <dgm:pt modelId="{A53009FB-DFE8-4C89-BFED-9BE255E3A25E}" type="pres">
      <dgm:prSet presAssocID="{DAF3CED8-AB01-4421-ACCB-F27BD6F09296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71A0AA-DB33-4544-BE27-B33790027AE0}" type="pres">
      <dgm:prSet presAssocID="{DAF3CED8-AB01-4421-ACCB-F27BD6F09296}" presName="level3hierChild" presStyleCnt="0"/>
      <dgm:spPr/>
    </dgm:pt>
    <dgm:pt modelId="{3802AB6A-E686-459F-B1A3-8742DFCBF13A}" type="pres">
      <dgm:prSet presAssocID="{C15BF4D2-618C-43FD-9019-57FEC144E2CD}" presName="conn2-1" presStyleLbl="parChTrans1D3" presStyleIdx="3" presStyleCnt="5"/>
      <dgm:spPr/>
      <dgm:t>
        <a:bodyPr/>
        <a:lstStyle/>
        <a:p>
          <a:endParaRPr lang="es-MX"/>
        </a:p>
      </dgm:t>
    </dgm:pt>
    <dgm:pt modelId="{BABF2B82-D2F9-4FD5-9E8D-CC93053BA7AA}" type="pres">
      <dgm:prSet presAssocID="{C15BF4D2-618C-43FD-9019-57FEC144E2CD}" presName="connTx" presStyleLbl="parChTrans1D3" presStyleIdx="3" presStyleCnt="5"/>
      <dgm:spPr/>
      <dgm:t>
        <a:bodyPr/>
        <a:lstStyle/>
        <a:p>
          <a:endParaRPr lang="es-MX"/>
        </a:p>
      </dgm:t>
    </dgm:pt>
    <dgm:pt modelId="{E4092647-D0F2-4168-9C39-CC8D833EAA57}" type="pres">
      <dgm:prSet presAssocID="{FE936388-C116-4788-9523-D2D4CCB64C0E}" presName="root2" presStyleCnt="0"/>
      <dgm:spPr/>
    </dgm:pt>
    <dgm:pt modelId="{DEE5B711-56BA-4BB6-A184-B81703E39861}" type="pres">
      <dgm:prSet presAssocID="{FE936388-C116-4788-9523-D2D4CCB64C0E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3CECC5D-4496-4D8E-BB47-34F084294ABB}" type="pres">
      <dgm:prSet presAssocID="{FE936388-C116-4788-9523-D2D4CCB64C0E}" presName="level3hierChild" presStyleCnt="0"/>
      <dgm:spPr/>
    </dgm:pt>
    <dgm:pt modelId="{50392DBE-B685-4B48-93BE-DA5DD0F7DF8E}" type="pres">
      <dgm:prSet presAssocID="{AC700454-9FC0-4117-9C02-98156DCD9AE6}" presName="conn2-1" presStyleLbl="parChTrans1D2" presStyleIdx="4" presStyleCnt="5"/>
      <dgm:spPr/>
      <dgm:t>
        <a:bodyPr/>
        <a:lstStyle/>
        <a:p>
          <a:endParaRPr lang="es-MX"/>
        </a:p>
      </dgm:t>
    </dgm:pt>
    <dgm:pt modelId="{FC3A7FF2-7EDA-48E5-A016-87D0E499AA91}" type="pres">
      <dgm:prSet presAssocID="{AC700454-9FC0-4117-9C02-98156DCD9AE6}" presName="connTx" presStyleLbl="parChTrans1D2" presStyleIdx="4" presStyleCnt="5"/>
      <dgm:spPr/>
      <dgm:t>
        <a:bodyPr/>
        <a:lstStyle/>
        <a:p>
          <a:endParaRPr lang="es-MX"/>
        </a:p>
      </dgm:t>
    </dgm:pt>
    <dgm:pt modelId="{50F2FF6D-D604-4A3F-A63E-BBC1C6C94CEA}" type="pres">
      <dgm:prSet presAssocID="{4224E05A-0A5C-481F-9A41-B605FB50092C}" presName="root2" presStyleCnt="0"/>
      <dgm:spPr/>
    </dgm:pt>
    <dgm:pt modelId="{F0ECC7FC-E5FC-4861-BAB1-D7A555F749FC}" type="pres">
      <dgm:prSet presAssocID="{4224E05A-0A5C-481F-9A41-B605FB50092C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F16CD58-DFC3-4D1F-B55B-1ED0BE58504B}" type="pres">
      <dgm:prSet presAssocID="{4224E05A-0A5C-481F-9A41-B605FB50092C}" presName="level3hierChild" presStyleCnt="0"/>
      <dgm:spPr/>
    </dgm:pt>
    <dgm:pt modelId="{FD49968C-DA29-4329-97E8-7D14F568F800}" type="pres">
      <dgm:prSet presAssocID="{53E705C2-8F76-4DD1-BE85-27F7890FD6DA}" presName="conn2-1" presStyleLbl="parChTrans1D3" presStyleIdx="4" presStyleCnt="5"/>
      <dgm:spPr/>
      <dgm:t>
        <a:bodyPr/>
        <a:lstStyle/>
        <a:p>
          <a:endParaRPr lang="es-MX"/>
        </a:p>
      </dgm:t>
    </dgm:pt>
    <dgm:pt modelId="{CBF5CBEB-A2DC-46A8-9BC7-0DF1F114C157}" type="pres">
      <dgm:prSet presAssocID="{53E705C2-8F76-4DD1-BE85-27F7890FD6DA}" presName="connTx" presStyleLbl="parChTrans1D3" presStyleIdx="4" presStyleCnt="5"/>
      <dgm:spPr/>
      <dgm:t>
        <a:bodyPr/>
        <a:lstStyle/>
        <a:p>
          <a:endParaRPr lang="es-MX"/>
        </a:p>
      </dgm:t>
    </dgm:pt>
    <dgm:pt modelId="{D52195D0-06E2-4BE6-8D8F-5FAB288512AE}" type="pres">
      <dgm:prSet presAssocID="{82C0A3AC-7509-442A-BDA0-CA3E7ABA9129}" presName="root2" presStyleCnt="0"/>
      <dgm:spPr/>
    </dgm:pt>
    <dgm:pt modelId="{524BE714-B095-45D0-8D36-72A7C74EBC0A}" type="pres">
      <dgm:prSet presAssocID="{82C0A3AC-7509-442A-BDA0-CA3E7ABA9129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FFE65F0-AE0C-4F66-B3B6-8D0D35CF6E29}" type="pres">
      <dgm:prSet presAssocID="{82C0A3AC-7509-442A-BDA0-CA3E7ABA9129}" presName="level3hierChild" presStyleCnt="0"/>
      <dgm:spPr/>
    </dgm:pt>
  </dgm:ptLst>
  <dgm:cxnLst>
    <dgm:cxn modelId="{BCC85223-0588-44FD-B80E-B6CD83DCEE51}" type="presOf" srcId="{74BCE09F-24BE-4A08-B1D2-7ED535D2FB9C}" destId="{EB37EAF9-EF2A-4BA1-9EF0-53CCEBDC8C1F}" srcOrd="0" destOrd="0" presId="urn:microsoft.com/office/officeart/2008/layout/HorizontalMultiLevelHierarchy"/>
    <dgm:cxn modelId="{9A852C57-C1C7-4024-89DC-1B4958EA1AC4}" type="presOf" srcId="{0399DD16-E2FF-4B87-86E0-A6533F73F87B}" destId="{BC572FBA-ECA4-4691-B210-F8056EDC1F32}" srcOrd="0" destOrd="0" presId="urn:microsoft.com/office/officeart/2008/layout/HorizontalMultiLevelHierarchy"/>
    <dgm:cxn modelId="{9460299C-ECE4-4EFC-97AB-6C8F87CF8790}" type="presOf" srcId="{EF56AEFA-D98D-4D6E-9A50-DA6FD5614B45}" destId="{3E96443D-4786-4BDA-ADC5-E03060B01F93}" srcOrd="0" destOrd="0" presId="urn:microsoft.com/office/officeart/2008/layout/HorizontalMultiLevelHierarchy"/>
    <dgm:cxn modelId="{B6CB2430-1151-4412-A2C7-D231BC7E9D36}" srcId="{EF56AEFA-D98D-4D6E-9A50-DA6FD5614B45}" destId="{7F943904-5FFE-42E2-8DF0-79CF90345ACC}" srcOrd="0" destOrd="0" parTransId="{FA95A618-A0FD-46A3-8E1E-3FD26278FE4C}" sibTransId="{ADC55707-BFA7-4C1E-A3E4-A78E6144B8E6}"/>
    <dgm:cxn modelId="{41AF01D1-9638-487D-A339-43672B69F258}" type="presOf" srcId="{484E10C5-208B-40CA-8650-A0C4B0F61A23}" destId="{1DB0FD50-5B79-4E3D-9726-9003B559F105}" srcOrd="0" destOrd="0" presId="urn:microsoft.com/office/officeart/2008/layout/HorizontalMultiLevelHierarchy"/>
    <dgm:cxn modelId="{47678DA4-F748-4149-8B1E-153FF67A960C}" type="presOf" srcId="{0399DD16-E2FF-4B87-86E0-A6533F73F87B}" destId="{90838EA0-819F-4882-8688-AFB37CDD6A80}" srcOrd="1" destOrd="0" presId="urn:microsoft.com/office/officeart/2008/layout/HorizontalMultiLevelHierarchy"/>
    <dgm:cxn modelId="{05BB0949-FF45-412F-B2C0-A320BE79039C}" srcId="{EF56AEFA-D98D-4D6E-9A50-DA6FD5614B45}" destId="{4224E05A-0A5C-481F-9A41-B605FB50092C}" srcOrd="4" destOrd="0" parTransId="{AC700454-9FC0-4117-9C02-98156DCD9AE6}" sibTransId="{5FC3C691-1FB9-47BE-A4DD-556A90166DA8}"/>
    <dgm:cxn modelId="{19D5D7D3-3F05-4EC7-9DF6-C8AE31E52BBC}" type="presOf" srcId="{7F943904-5FFE-42E2-8DF0-79CF90345ACC}" destId="{9ECB4EAA-93D4-41D6-A468-6907333EE67D}" srcOrd="0" destOrd="0" presId="urn:microsoft.com/office/officeart/2008/layout/HorizontalMultiLevelHierarchy"/>
    <dgm:cxn modelId="{19918A1E-5CEC-4AE1-8790-CAC39B0DB33C}" type="presOf" srcId="{484E10C5-208B-40CA-8650-A0C4B0F61A23}" destId="{C0DD3D6A-F295-4DA0-82CE-6D45419FB08A}" srcOrd="1" destOrd="0" presId="urn:microsoft.com/office/officeart/2008/layout/HorizontalMultiLevelHierarchy"/>
    <dgm:cxn modelId="{A0EF1ADB-E84E-4479-A310-91923172D371}" type="presOf" srcId="{53E705C2-8F76-4DD1-BE85-27F7890FD6DA}" destId="{CBF5CBEB-A2DC-46A8-9BC7-0DF1F114C157}" srcOrd="1" destOrd="0" presId="urn:microsoft.com/office/officeart/2008/layout/HorizontalMultiLevelHierarchy"/>
    <dgm:cxn modelId="{D0CA0AAB-EC29-438A-9109-6F4D7876A0AE}" type="presOf" srcId="{DAF3CED8-AB01-4421-ACCB-F27BD6F09296}" destId="{A53009FB-DFE8-4C89-BFED-9BE255E3A25E}" srcOrd="0" destOrd="0" presId="urn:microsoft.com/office/officeart/2008/layout/HorizontalMultiLevelHierarchy"/>
    <dgm:cxn modelId="{0D266C05-A1D4-459F-AE4B-D5F10797AFEE}" type="presOf" srcId="{82C0A3AC-7509-442A-BDA0-CA3E7ABA9129}" destId="{524BE714-B095-45D0-8D36-72A7C74EBC0A}" srcOrd="0" destOrd="0" presId="urn:microsoft.com/office/officeart/2008/layout/HorizontalMultiLevelHierarchy"/>
    <dgm:cxn modelId="{7E463685-0B16-4E46-88DD-5DCD30FA9705}" srcId="{EF56AEFA-D98D-4D6E-9A50-DA6FD5614B45}" destId="{E90F29ED-4740-44CF-8D67-45D11AD4834C}" srcOrd="1" destOrd="0" parTransId="{74BCE09F-24BE-4A08-B1D2-7ED535D2FB9C}" sibTransId="{C2E627B8-FCAF-4006-AF08-2E79CA52A3BF}"/>
    <dgm:cxn modelId="{9F3150B8-3F94-4B4A-994B-2449A2FC05F3}" type="presOf" srcId="{C15BF4D2-618C-43FD-9019-57FEC144E2CD}" destId="{BABF2B82-D2F9-4FD5-9E8D-CC93053BA7AA}" srcOrd="1" destOrd="0" presId="urn:microsoft.com/office/officeart/2008/layout/HorizontalMultiLevelHierarchy"/>
    <dgm:cxn modelId="{61E7AD1E-51DE-4FBE-8F6C-21361CD9FEDF}" type="presOf" srcId="{53E705C2-8F76-4DD1-BE85-27F7890FD6DA}" destId="{FD49968C-DA29-4329-97E8-7D14F568F800}" srcOrd="0" destOrd="0" presId="urn:microsoft.com/office/officeart/2008/layout/HorizontalMultiLevelHierarchy"/>
    <dgm:cxn modelId="{179CA44A-53AA-4024-8BA4-6294A11BDDC3}" srcId="{DAF3CED8-AB01-4421-ACCB-F27BD6F09296}" destId="{FE936388-C116-4788-9523-D2D4CCB64C0E}" srcOrd="0" destOrd="0" parTransId="{C15BF4D2-618C-43FD-9019-57FEC144E2CD}" sibTransId="{FED0BBC4-5263-4981-8C70-2E8D56DC6543}"/>
    <dgm:cxn modelId="{9A772FBE-5358-466F-A344-803B4A5EEC29}" srcId="{4224E05A-0A5C-481F-9A41-B605FB50092C}" destId="{82C0A3AC-7509-442A-BDA0-CA3E7ABA9129}" srcOrd="0" destOrd="0" parTransId="{53E705C2-8F76-4DD1-BE85-27F7890FD6DA}" sibTransId="{F5040248-E8C0-404E-BB1B-1FCE24535E90}"/>
    <dgm:cxn modelId="{1E257225-3AE4-4E83-AA8A-325CCB705DEC}" type="presOf" srcId="{4224E05A-0A5C-481F-9A41-B605FB50092C}" destId="{F0ECC7FC-E5FC-4861-BAB1-D7A555F749FC}" srcOrd="0" destOrd="0" presId="urn:microsoft.com/office/officeart/2008/layout/HorizontalMultiLevelHierarchy"/>
    <dgm:cxn modelId="{9852F9F8-6BC6-47B9-8338-E5283CE8DF78}" type="presOf" srcId="{9E16458C-F893-44F8-9B4B-4BDAC7E0CCA3}" destId="{AC2A4418-4702-42EC-A3A5-B97E97B41242}" srcOrd="1" destOrd="0" presId="urn:microsoft.com/office/officeart/2008/layout/HorizontalMultiLevelHierarchy"/>
    <dgm:cxn modelId="{C870279B-DC3F-4593-A390-D4140B49D80D}" type="presOf" srcId="{3FBE12D7-68ED-40AF-851F-75F5CD568FED}" destId="{55E01B6D-5C85-4722-86A4-8557AAD0B4A3}" srcOrd="0" destOrd="0" presId="urn:microsoft.com/office/officeart/2008/layout/HorizontalMultiLevelHierarchy"/>
    <dgm:cxn modelId="{63D50CA1-5862-4F70-B66C-9D5D003ED495}" srcId="{EF56AEFA-D98D-4D6E-9A50-DA6FD5614B45}" destId="{DAF3CED8-AB01-4421-ACCB-F27BD6F09296}" srcOrd="3" destOrd="0" parTransId="{0399DD16-E2FF-4B87-86E0-A6533F73F87B}" sibTransId="{86FA7974-238D-44DA-8944-DA017408B2BA}"/>
    <dgm:cxn modelId="{E61B96CA-AE16-456A-AB7E-68C88FE114E5}" type="presOf" srcId="{FE936388-C116-4788-9523-D2D4CCB64C0E}" destId="{DEE5B711-56BA-4BB6-A184-B81703E39861}" srcOrd="0" destOrd="0" presId="urn:microsoft.com/office/officeart/2008/layout/HorizontalMultiLevelHierarchy"/>
    <dgm:cxn modelId="{0B887E96-79D1-4407-ABDE-EF96827B451D}" type="presOf" srcId="{C15BF4D2-618C-43FD-9019-57FEC144E2CD}" destId="{3802AB6A-E686-459F-B1A3-8742DFCBF13A}" srcOrd="0" destOrd="0" presId="urn:microsoft.com/office/officeart/2008/layout/HorizontalMultiLevelHierarchy"/>
    <dgm:cxn modelId="{82331C88-793A-4D85-ADFD-80B20C2AD568}" type="presOf" srcId="{0F937312-6967-4BC9-ACB6-DC3FE8D13C65}" destId="{FEB132D6-B590-4643-A02E-61D6B05ECD01}" srcOrd="1" destOrd="0" presId="urn:microsoft.com/office/officeart/2008/layout/HorizontalMultiLevelHierarchy"/>
    <dgm:cxn modelId="{979AD064-3FEA-4C33-81B8-AF37C8BA66DF}" type="presOf" srcId="{CAF2371F-8536-409B-A236-92416CAFA773}" destId="{C9EB286D-ADF5-4B9C-8CDA-2135033A152F}" srcOrd="0" destOrd="0" presId="urn:microsoft.com/office/officeart/2008/layout/HorizontalMultiLevelHierarchy"/>
    <dgm:cxn modelId="{EAA9C4F0-BD79-4386-BDCE-6D56F31C02E3}" type="presOf" srcId="{683498A9-D7D1-4A01-9387-936D1460BD21}" destId="{29151E9C-D4C1-43AA-85C7-7B80B82C9E27}" srcOrd="1" destOrd="0" presId="urn:microsoft.com/office/officeart/2008/layout/HorizontalMultiLevelHierarchy"/>
    <dgm:cxn modelId="{AF984402-A3E4-4ECA-AB0B-099ECE10B948}" type="presOf" srcId="{74BCE09F-24BE-4A08-B1D2-7ED535D2FB9C}" destId="{F0616436-B0BA-4E11-9AEA-26CB5B5856CF}" srcOrd="1" destOrd="0" presId="urn:microsoft.com/office/officeart/2008/layout/HorizontalMultiLevelHierarchy"/>
    <dgm:cxn modelId="{7D677D05-A5C7-4895-B94F-741FE4CE3FDA}" type="presOf" srcId="{FA95A618-A0FD-46A3-8E1E-3FD26278FE4C}" destId="{6FD7323B-837F-4909-B8A7-559707B02EB5}" srcOrd="1" destOrd="0" presId="urn:microsoft.com/office/officeart/2008/layout/HorizontalMultiLevelHierarchy"/>
    <dgm:cxn modelId="{EA4B4342-76FD-4FC8-8047-C0AE2BA22BF3}" srcId="{E90F29ED-4740-44CF-8D67-45D11AD4834C}" destId="{48FFC1EC-D342-4A3F-AB7C-EF7EC130C8BB}" srcOrd="0" destOrd="0" parTransId="{484E10C5-208B-40CA-8650-A0C4B0F61A23}" sibTransId="{95E56A2E-32E2-416C-84D6-1DD7208A19DF}"/>
    <dgm:cxn modelId="{3CCBDABC-85E6-44F7-ABF1-6CC207610DCE}" type="presOf" srcId="{0F937312-6967-4BC9-ACB6-DC3FE8D13C65}" destId="{A6C149D0-48AC-41E0-8A08-13197D1510E5}" srcOrd="0" destOrd="0" presId="urn:microsoft.com/office/officeart/2008/layout/HorizontalMultiLevelHierarchy"/>
    <dgm:cxn modelId="{333E0681-3973-4A39-BC03-5B68AC2AE14E}" type="presOf" srcId="{0860D1C0-A4E1-4FB5-8B05-1142C458B143}" destId="{2D5E1516-D490-4B87-B021-A468C9866EE3}" srcOrd="0" destOrd="0" presId="urn:microsoft.com/office/officeart/2008/layout/HorizontalMultiLevelHierarchy"/>
    <dgm:cxn modelId="{45B2C4C7-572A-4FAE-9017-0BBACFE11A71}" type="presOf" srcId="{FC05DF72-701C-402A-AA13-4E935D966787}" destId="{BB5D1FE2-FEE5-4EA5-811D-F34DF9BC09C3}" srcOrd="0" destOrd="0" presId="urn:microsoft.com/office/officeart/2008/layout/HorizontalMultiLevelHierarchy"/>
    <dgm:cxn modelId="{95E27833-C761-4195-8CF3-5BDEB5515E0C}" srcId="{7F943904-5FFE-42E2-8DF0-79CF90345ACC}" destId="{3FBE12D7-68ED-40AF-851F-75F5CD568FED}" srcOrd="0" destOrd="0" parTransId="{9E16458C-F893-44F8-9B4B-4BDAC7E0CCA3}" sibTransId="{7FAEA749-8284-4B3E-BE33-C2FF3BEEC30C}"/>
    <dgm:cxn modelId="{F67A0A22-6B7F-427D-A6A3-5C2D53A8E76D}" type="presOf" srcId="{48FFC1EC-D342-4A3F-AB7C-EF7EC130C8BB}" destId="{DA85C785-587D-40F4-9C2E-40E7CDBE5580}" srcOrd="0" destOrd="0" presId="urn:microsoft.com/office/officeart/2008/layout/HorizontalMultiLevelHierarchy"/>
    <dgm:cxn modelId="{51F54157-0C64-4970-84C2-CEE9D2688934}" type="presOf" srcId="{AC700454-9FC0-4117-9C02-98156DCD9AE6}" destId="{50392DBE-B685-4B48-93BE-DA5DD0F7DF8E}" srcOrd="0" destOrd="0" presId="urn:microsoft.com/office/officeart/2008/layout/HorizontalMultiLevelHierarchy"/>
    <dgm:cxn modelId="{0D91D448-BBE0-4197-B9D1-D955DEF7FB8F}" type="presOf" srcId="{683498A9-D7D1-4A01-9387-936D1460BD21}" destId="{7AA40BBB-3278-4D82-8627-9104E8CFC0BB}" srcOrd="0" destOrd="0" presId="urn:microsoft.com/office/officeart/2008/layout/HorizontalMultiLevelHierarchy"/>
    <dgm:cxn modelId="{B83A7710-44F0-4DEE-8CC9-F5DD437AA6C2}" srcId="{0860D1C0-A4E1-4FB5-8B05-1142C458B143}" destId="{CAF2371F-8536-409B-A236-92416CAFA773}" srcOrd="0" destOrd="0" parTransId="{0F937312-6967-4BC9-ACB6-DC3FE8D13C65}" sibTransId="{3A227409-9F10-4E17-9DDD-54E9617B1ECE}"/>
    <dgm:cxn modelId="{EDD7D580-235A-4BE9-9266-93AB581F94E9}" type="presOf" srcId="{AC700454-9FC0-4117-9C02-98156DCD9AE6}" destId="{FC3A7FF2-7EDA-48E5-A016-87D0E499AA91}" srcOrd="1" destOrd="0" presId="urn:microsoft.com/office/officeart/2008/layout/HorizontalMultiLevelHierarchy"/>
    <dgm:cxn modelId="{47F6BA6D-F2B5-46A1-8FF6-4BEBAC34CE21}" type="presOf" srcId="{E90F29ED-4740-44CF-8D67-45D11AD4834C}" destId="{481B5840-E938-4348-A2F9-958A0ECCCAF5}" srcOrd="0" destOrd="0" presId="urn:microsoft.com/office/officeart/2008/layout/HorizontalMultiLevelHierarchy"/>
    <dgm:cxn modelId="{7C9F6E27-8514-4AF4-9C6A-B00F10FE160C}" type="presOf" srcId="{9E16458C-F893-44F8-9B4B-4BDAC7E0CCA3}" destId="{926A478F-1792-42C2-9EBB-190C10B87274}" srcOrd="0" destOrd="0" presId="urn:microsoft.com/office/officeart/2008/layout/HorizontalMultiLevelHierarchy"/>
    <dgm:cxn modelId="{88938DE3-E959-437B-AA05-09C8DABC0C67}" srcId="{EF56AEFA-D98D-4D6E-9A50-DA6FD5614B45}" destId="{0860D1C0-A4E1-4FB5-8B05-1142C458B143}" srcOrd="2" destOrd="0" parTransId="{683498A9-D7D1-4A01-9387-936D1460BD21}" sibTransId="{FC7EBFC3-F527-462A-AC26-44D5C1CC10AC}"/>
    <dgm:cxn modelId="{8AF0361D-7E89-4142-93B9-A28A76E83CEE}" srcId="{FC05DF72-701C-402A-AA13-4E935D966787}" destId="{EF56AEFA-D98D-4D6E-9A50-DA6FD5614B45}" srcOrd="0" destOrd="0" parTransId="{5E5DBC55-DE8F-4506-9F35-E10F2749AEAD}" sibTransId="{D5B06861-102F-4E99-81FB-361BC6B07D4D}"/>
    <dgm:cxn modelId="{444A3CA2-7B59-4F57-8AA8-98D5D72C472B}" type="presOf" srcId="{FA95A618-A0FD-46A3-8E1E-3FD26278FE4C}" destId="{9840E7B1-E3D0-4D64-B009-668DBB267ED0}" srcOrd="0" destOrd="0" presId="urn:microsoft.com/office/officeart/2008/layout/HorizontalMultiLevelHierarchy"/>
    <dgm:cxn modelId="{6A5FE687-D048-4351-9C8F-D03E41B019F0}" type="presParOf" srcId="{BB5D1FE2-FEE5-4EA5-811D-F34DF9BC09C3}" destId="{DD18C6AE-8DEA-4462-82ED-C11573E06823}" srcOrd="0" destOrd="0" presId="urn:microsoft.com/office/officeart/2008/layout/HorizontalMultiLevelHierarchy"/>
    <dgm:cxn modelId="{DCB677FC-7A6D-4EA7-9FC9-F132A2A2078C}" type="presParOf" srcId="{DD18C6AE-8DEA-4462-82ED-C11573E06823}" destId="{3E96443D-4786-4BDA-ADC5-E03060B01F93}" srcOrd="0" destOrd="0" presId="urn:microsoft.com/office/officeart/2008/layout/HorizontalMultiLevelHierarchy"/>
    <dgm:cxn modelId="{26E360D4-B2B4-4EBC-83DC-0854FC94522B}" type="presParOf" srcId="{DD18C6AE-8DEA-4462-82ED-C11573E06823}" destId="{F7C63A5B-957B-4B8B-BA5E-0859BBEE5ECF}" srcOrd="1" destOrd="0" presId="urn:microsoft.com/office/officeart/2008/layout/HorizontalMultiLevelHierarchy"/>
    <dgm:cxn modelId="{1EF9D798-0794-433E-A281-65BAB198FE23}" type="presParOf" srcId="{F7C63A5B-957B-4B8B-BA5E-0859BBEE5ECF}" destId="{9840E7B1-E3D0-4D64-B009-668DBB267ED0}" srcOrd="0" destOrd="0" presId="urn:microsoft.com/office/officeart/2008/layout/HorizontalMultiLevelHierarchy"/>
    <dgm:cxn modelId="{913E4A2D-5939-4F97-802E-3327C0AAB0DE}" type="presParOf" srcId="{9840E7B1-E3D0-4D64-B009-668DBB267ED0}" destId="{6FD7323B-837F-4909-B8A7-559707B02EB5}" srcOrd="0" destOrd="0" presId="urn:microsoft.com/office/officeart/2008/layout/HorizontalMultiLevelHierarchy"/>
    <dgm:cxn modelId="{6962EB63-77C4-4BCB-AA49-EF442086B944}" type="presParOf" srcId="{F7C63A5B-957B-4B8B-BA5E-0859BBEE5ECF}" destId="{4E39930D-AC61-43A0-B19A-08FAAB8A1C54}" srcOrd="1" destOrd="0" presId="urn:microsoft.com/office/officeart/2008/layout/HorizontalMultiLevelHierarchy"/>
    <dgm:cxn modelId="{A336A3E8-8E94-4E8E-87F8-AB98EEFF18F0}" type="presParOf" srcId="{4E39930D-AC61-43A0-B19A-08FAAB8A1C54}" destId="{9ECB4EAA-93D4-41D6-A468-6907333EE67D}" srcOrd="0" destOrd="0" presId="urn:microsoft.com/office/officeart/2008/layout/HorizontalMultiLevelHierarchy"/>
    <dgm:cxn modelId="{69EAFCB0-24F9-4DE1-9E7D-C1C9B2B4FA13}" type="presParOf" srcId="{4E39930D-AC61-43A0-B19A-08FAAB8A1C54}" destId="{F342D5C0-4649-4DD5-AF57-B90D1750EFB8}" srcOrd="1" destOrd="0" presId="urn:microsoft.com/office/officeart/2008/layout/HorizontalMultiLevelHierarchy"/>
    <dgm:cxn modelId="{9D1C0774-9EF3-402F-A066-0660DD7A38CB}" type="presParOf" srcId="{F342D5C0-4649-4DD5-AF57-B90D1750EFB8}" destId="{926A478F-1792-42C2-9EBB-190C10B87274}" srcOrd="0" destOrd="0" presId="urn:microsoft.com/office/officeart/2008/layout/HorizontalMultiLevelHierarchy"/>
    <dgm:cxn modelId="{DCB03C8D-8463-42F8-93DC-398549899322}" type="presParOf" srcId="{926A478F-1792-42C2-9EBB-190C10B87274}" destId="{AC2A4418-4702-42EC-A3A5-B97E97B41242}" srcOrd="0" destOrd="0" presId="urn:microsoft.com/office/officeart/2008/layout/HorizontalMultiLevelHierarchy"/>
    <dgm:cxn modelId="{1CE62DF1-F31E-4D86-AAC0-EBD10DE07E78}" type="presParOf" srcId="{F342D5C0-4649-4DD5-AF57-B90D1750EFB8}" destId="{B40D9A3A-4296-4EB3-A1A4-9A8B4413E660}" srcOrd="1" destOrd="0" presId="urn:microsoft.com/office/officeart/2008/layout/HorizontalMultiLevelHierarchy"/>
    <dgm:cxn modelId="{EC3C73C7-5F4B-4DC5-A818-D72EE8CE120E}" type="presParOf" srcId="{B40D9A3A-4296-4EB3-A1A4-9A8B4413E660}" destId="{55E01B6D-5C85-4722-86A4-8557AAD0B4A3}" srcOrd="0" destOrd="0" presId="urn:microsoft.com/office/officeart/2008/layout/HorizontalMultiLevelHierarchy"/>
    <dgm:cxn modelId="{9606F344-A1CD-42AA-BFB8-20AEB00FB94A}" type="presParOf" srcId="{B40D9A3A-4296-4EB3-A1A4-9A8B4413E660}" destId="{D6C55B55-F824-4F4B-AAFA-6965A40762A6}" srcOrd="1" destOrd="0" presId="urn:microsoft.com/office/officeart/2008/layout/HorizontalMultiLevelHierarchy"/>
    <dgm:cxn modelId="{9D40E1DD-8F60-43F0-83F5-4218F9333156}" type="presParOf" srcId="{F7C63A5B-957B-4B8B-BA5E-0859BBEE5ECF}" destId="{EB37EAF9-EF2A-4BA1-9EF0-53CCEBDC8C1F}" srcOrd="2" destOrd="0" presId="urn:microsoft.com/office/officeart/2008/layout/HorizontalMultiLevelHierarchy"/>
    <dgm:cxn modelId="{A2E9D40D-B3EC-4A8A-8A3F-F08CD971926D}" type="presParOf" srcId="{EB37EAF9-EF2A-4BA1-9EF0-53CCEBDC8C1F}" destId="{F0616436-B0BA-4E11-9AEA-26CB5B5856CF}" srcOrd="0" destOrd="0" presId="urn:microsoft.com/office/officeart/2008/layout/HorizontalMultiLevelHierarchy"/>
    <dgm:cxn modelId="{5A1DDBCE-9832-48C0-A7ED-1F3E4BE24C13}" type="presParOf" srcId="{F7C63A5B-957B-4B8B-BA5E-0859BBEE5ECF}" destId="{F349E31F-4C60-40B0-8D89-62BD4D0A3085}" srcOrd="3" destOrd="0" presId="urn:microsoft.com/office/officeart/2008/layout/HorizontalMultiLevelHierarchy"/>
    <dgm:cxn modelId="{416CDA03-8FA7-460C-9135-F056C8401F4A}" type="presParOf" srcId="{F349E31F-4C60-40B0-8D89-62BD4D0A3085}" destId="{481B5840-E938-4348-A2F9-958A0ECCCAF5}" srcOrd="0" destOrd="0" presId="urn:microsoft.com/office/officeart/2008/layout/HorizontalMultiLevelHierarchy"/>
    <dgm:cxn modelId="{BAD4B894-7F0C-4D96-BDFC-E0B33B077B2F}" type="presParOf" srcId="{F349E31F-4C60-40B0-8D89-62BD4D0A3085}" destId="{5A55BF33-E915-41B2-B93F-6BE9F819D348}" srcOrd="1" destOrd="0" presId="urn:microsoft.com/office/officeart/2008/layout/HorizontalMultiLevelHierarchy"/>
    <dgm:cxn modelId="{06E503CA-CBC3-408D-AB49-19AF772F4275}" type="presParOf" srcId="{5A55BF33-E915-41B2-B93F-6BE9F819D348}" destId="{1DB0FD50-5B79-4E3D-9726-9003B559F105}" srcOrd="0" destOrd="0" presId="urn:microsoft.com/office/officeart/2008/layout/HorizontalMultiLevelHierarchy"/>
    <dgm:cxn modelId="{857CA531-AAD5-42DA-A859-A2DE05797545}" type="presParOf" srcId="{1DB0FD50-5B79-4E3D-9726-9003B559F105}" destId="{C0DD3D6A-F295-4DA0-82CE-6D45419FB08A}" srcOrd="0" destOrd="0" presId="urn:microsoft.com/office/officeart/2008/layout/HorizontalMultiLevelHierarchy"/>
    <dgm:cxn modelId="{2608734E-A970-411C-A6D6-F1E2D7760934}" type="presParOf" srcId="{5A55BF33-E915-41B2-B93F-6BE9F819D348}" destId="{2B3A9741-717D-4405-96E9-E310ADAF5FF1}" srcOrd="1" destOrd="0" presId="urn:microsoft.com/office/officeart/2008/layout/HorizontalMultiLevelHierarchy"/>
    <dgm:cxn modelId="{445DD50C-6244-40D2-A571-158E2CA0FA7B}" type="presParOf" srcId="{2B3A9741-717D-4405-96E9-E310ADAF5FF1}" destId="{DA85C785-587D-40F4-9C2E-40E7CDBE5580}" srcOrd="0" destOrd="0" presId="urn:microsoft.com/office/officeart/2008/layout/HorizontalMultiLevelHierarchy"/>
    <dgm:cxn modelId="{1310E50B-8878-476F-9D26-72F3D3233C58}" type="presParOf" srcId="{2B3A9741-717D-4405-96E9-E310ADAF5FF1}" destId="{D52C6A06-4A09-42BF-A133-AA794EC6BC19}" srcOrd="1" destOrd="0" presId="urn:microsoft.com/office/officeart/2008/layout/HorizontalMultiLevelHierarchy"/>
    <dgm:cxn modelId="{96C29132-0073-4D18-85E7-92D8CC031B81}" type="presParOf" srcId="{F7C63A5B-957B-4B8B-BA5E-0859BBEE5ECF}" destId="{7AA40BBB-3278-4D82-8627-9104E8CFC0BB}" srcOrd="4" destOrd="0" presId="urn:microsoft.com/office/officeart/2008/layout/HorizontalMultiLevelHierarchy"/>
    <dgm:cxn modelId="{FE83F31B-BA07-4B21-A6B5-9426431489D9}" type="presParOf" srcId="{7AA40BBB-3278-4D82-8627-9104E8CFC0BB}" destId="{29151E9C-D4C1-43AA-85C7-7B80B82C9E27}" srcOrd="0" destOrd="0" presId="urn:microsoft.com/office/officeart/2008/layout/HorizontalMultiLevelHierarchy"/>
    <dgm:cxn modelId="{27A542CA-3B17-4AF8-9D9B-E58FF6E20D8D}" type="presParOf" srcId="{F7C63A5B-957B-4B8B-BA5E-0859BBEE5ECF}" destId="{5947FE8D-9FC8-4CFE-BD39-5B3413FD2F41}" srcOrd="5" destOrd="0" presId="urn:microsoft.com/office/officeart/2008/layout/HorizontalMultiLevelHierarchy"/>
    <dgm:cxn modelId="{561C8085-F8C7-4515-8160-BFEBB1528FFB}" type="presParOf" srcId="{5947FE8D-9FC8-4CFE-BD39-5B3413FD2F41}" destId="{2D5E1516-D490-4B87-B021-A468C9866EE3}" srcOrd="0" destOrd="0" presId="urn:microsoft.com/office/officeart/2008/layout/HorizontalMultiLevelHierarchy"/>
    <dgm:cxn modelId="{18F246E8-5240-4AFE-8176-AC0B38386F73}" type="presParOf" srcId="{5947FE8D-9FC8-4CFE-BD39-5B3413FD2F41}" destId="{C43C145B-70AA-47F3-8C1D-22E1C6C43ED9}" srcOrd="1" destOrd="0" presId="urn:microsoft.com/office/officeart/2008/layout/HorizontalMultiLevelHierarchy"/>
    <dgm:cxn modelId="{78E2B625-89A1-45BF-B3C2-D55850CEF921}" type="presParOf" srcId="{C43C145B-70AA-47F3-8C1D-22E1C6C43ED9}" destId="{A6C149D0-48AC-41E0-8A08-13197D1510E5}" srcOrd="0" destOrd="0" presId="urn:microsoft.com/office/officeart/2008/layout/HorizontalMultiLevelHierarchy"/>
    <dgm:cxn modelId="{5DABDE0E-1AEE-4E97-8ADB-648FCD9DFDB3}" type="presParOf" srcId="{A6C149D0-48AC-41E0-8A08-13197D1510E5}" destId="{FEB132D6-B590-4643-A02E-61D6B05ECD01}" srcOrd="0" destOrd="0" presId="urn:microsoft.com/office/officeart/2008/layout/HorizontalMultiLevelHierarchy"/>
    <dgm:cxn modelId="{F67A9A4C-5ABE-409E-AFFD-D8358DEDAFE0}" type="presParOf" srcId="{C43C145B-70AA-47F3-8C1D-22E1C6C43ED9}" destId="{0C9D5C16-B689-41B3-94E4-AFDFCCE4F370}" srcOrd="1" destOrd="0" presId="urn:microsoft.com/office/officeart/2008/layout/HorizontalMultiLevelHierarchy"/>
    <dgm:cxn modelId="{0EACD2E0-DE34-465F-B5F9-97A031ACDBDB}" type="presParOf" srcId="{0C9D5C16-B689-41B3-94E4-AFDFCCE4F370}" destId="{C9EB286D-ADF5-4B9C-8CDA-2135033A152F}" srcOrd="0" destOrd="0" presId="urn:microsoft.com/office/officeart/2008/layout/HorizontalMultiLevelHierarchy"/>
    <dgm:cxn modelId="{70D0D971-6266-47CB-A73B-C50BAF93BE0A}" type="presParOf" srcId="{0C9D5C16-B689-41B3-94E4-AFDFCCE4F370}" destId="{B77219C2-9D2F-43D2-A6C5-0EA250A0873E}" srcOrd="1" destOrd="0" presId="urn:microsoft.com/office/officeart/2008/layout/HorizontalMultiLevelHierarchy"/>
    <dgm:cxn modelId="{A140B30C-5819-440F-BC7D-A3464742E15A}" type="presParOf" srcId="{F7C63A5B-957B-4B8B-BA5E-0859BBEE5ECF}" destId="{BC572FBA-ECA4-4691-B210-F8056EDC1F32}" srcOrd="6" destOrd="0" presId="urn:microsoft.com/office/officeart/2008/layout/HorizontalMultiLevelHierarchy"/>
    <dgm:cxn modelId="{2AC00B33-3031-4C88-BE6A-22F4DB240D98}" type="presParOf" srcId="{BC572FBA-ECA4-4691-B210-F8056EDC1F32}" destId="{90838EA0-819F-4882-8688-AFB37CDD6A80}" srcOrd="0" destOrd="0" presId="urn:microsoft.com/office/officeart/2008/layout/HorizontalMultiLevelHierarchy"/>
    <dgm:cxn modelId="{F6BA3D56-93CF-4597-8788-DFA7F77BDC63}" type="presParOf" srcId="{F7C63A5B-957B-4B8B-BA5E-0859BBEE5ECF}" destId="{51FCD230-3B29-456B-9164-26153E9403FD}" srcOrd="7" destOrd="0" presId="urn:microsoft.com/office/officeart/2008/layout/HorizontalMultiLevelHierarchy"/>
    <dgm:cxn modelId="{3D416D5E-4ABC-4C4B-8C38-7B2B583068D8}" type="presParOf" srcId="{51FCD230-3B29-456B-9164-26153E9403FD}" destId="{A53009FB-DFE8-4C89-BFED-9BE255E3A25E}" srcOrd="0" destOrd="0" presId="urn:microsoft.com/office/officeart/2008/layout/HorizontalMultiLevelHierarchy"/>
    <dgm:cxn modelId="{CDA84BBF-61CD-4A1B-B796-A78B7FFB2BE1}" type="presParOf" srcId="{51FCD230-3B29-456B-9164-26153E9403FD}" destId="{7571A0AA-DB33-4544-BE27-B33790027AE0}" srcOrd="1" destOrd="0" presId="urn:microsoft.com/office/officeart/2008/layout/HorizontalMultiLevelHierarchy"/>
    <dgm:cxn modelId="{3E337B55-D9A4-4CBF-AB45-29458BBA0C58}" type="presParOf" srcId="{7571A0AA-DB33-4544-BE27-B33790027AE0}" destId="{3802AB6A-E686-459F-B1A3-8742DFCBF13A}" srcOrd="0" destOrd="0" presId="urn:microsoft.com/office/officeart/2008/layout/HorizontalMultiLevelHierarchy"/>
    <dgm:cxn modelId="{5563F601-607D-447F-89C2-F0D474EB8015}" type="presParOf" srcId="{3802AB6A-E686-459F-B1A3-8742DFCBF13A}" destId="{BABF2B82-D2F9-4FD5-9E8D-CC93053BA7AA}" srcOrd="0" destOrd="0" presId="urn:microsoft.com/office/officeart/2008/layout/HorizontalMultiLevelHierarchy"/>
    <dgm:cxn modelId="{4AB883F7-3A28-4DDA-94FE-670DAD43C833}" type="presParOf" srcId="{7571A0AA-DB33-4544-BE27-B33790027AE0}" destId="{E4092647-D0F2-4168-9C39-CC8D833EAA57}" srcOrd="1" destOrd="0" presId="urn:microsoft.com/office/officeart/2008/layout/HorizontalMultiLevelHierarchy"/>
    <dgm:cxn modelId="{E4F08743-208C-4F18-9BAC-D3685B9A3BF7}" type="presParOf" srcId="{E4092647-D0F2-4168-9C39-CC8D833EAA57}" destId="{DEE5B711-56BA-4BB6-A184-B81703E39861}" srcOrd="0" destOrd="0" presId="urn:microsoft.com/office/officeart/2008/layout/HorizontalMultiLevelHierarchy"/>
    <dgm:cxn modelId="{8A3419E0-947B-4C76-8CA7-2B09B5E8AE66}" type="presParOf" srcId="{E4092647-D0F2-4168-9C39-CC8D833EAA57}" destId="{B3CECC5D-4496-4D8E-BB47-34F084294ABB}" srcOrd="1" destOrd="0" presId="urn:microsoft.com/office/officeart/2008/layout/HorizontalMultiLevelHierarchy"/>
    <dgm:cxn modelId="{1A82F2F9-9193-42AA-8431-B7ADCA16CE90}" type="presParOf" srcId="{F7C63A5B-957B-4B8B-BA5E-0859BBEE5ECF}" destId="{50392DBE-B685-4B48-93BE-DA5DD0F7DF8E}" srcOrd="8" destOrd="0" presId="urn:microsoft.com/office/officeart/2008/layout/HorizontalMultiLevelHierarchy"/>
    <dgm:cxn modelId="{6327203E-2854-4BEF-A73B-6D277BAAF49C}" type="presParOf" srcId="{50392DBE-B685-4B48-93BE-DA5DD0F7DF8E}" destId="{FC3A7FF2-7EDA-48E5-A016-87D0E499AA91}" srcOrd="0" destOrd="0" presId="urn:microsoft.com/office/officeart/2008/layout/HorizontalMultiLevelHierarchy"/>
    <dgm:cxn modelId="{13981D1F-06A3-474E-9B6B-78EF8EAB9489}" type="presParOf" srcId="{F7C63A5B-957B-4B8B-BA5E-0859BBEE5ECF}" destId="{50F2FF6D-D604-4A3F-A63E-BBC1C6C94CEA}" srcOrd="9" destOrd="0" presId="urn:microsoft.com/office/officeart/2008/layout/HorizontalMultiLevelHierarchy"/>
    <dgm:cxn modelId="{400862F3-D494-463E-A966-2FEBC523C9A5}" type="presParOf" srcId="{50F2FF6D-D604-4A3F-A63E-BBC1C6C94CEA}" destId="{F0ECC7FC-E5FC-4861-BAB1-D7A555F749FC}" srcOrd="0" destOrd="0" presId="urn:microsoft.com/office/officeart/2008/layout/HorizontalMultiLevelHierarchy"/>
    <dgm:cxn modelId="{D43BF5CB-0CA4-4DF2-A313-F68A90EB31AB}" type="presParOf" srcId="{50F2FF6D-D604-4A3F-A63E-BBC1C6C94CEA}" destId="{CF16CD58-DFC3-4D1F-B55B-1ED0BE58504B}" srcOrd="1" destOrd="0" presId="urn:microsoft.com/office/officeart/2008/layout/HorizontalMultiLevelHierarchy"/>
    <dgm:cxn modelId="{1F0C4DA4-6EE6-4916-A3C8-75A5BF7BF0FD}" type="presParOf" srcId="{CF16CD58-DFC3-4D1F-B55B-1ED0BE58504B}" destId="{FD49968C-DA29-4329-97E8-7D14F568F800}" srcOrd="0" destOrd="0" presId="urn:microsoft.com/office/officeart/2008/layout/HorizontalMultiLevelHierarchy"/>
    <dgm:cxn modelId="{FFF88C2E-6E84-41D1-A315-E39C640992D7}" type="presParOf" srcId="{FD49968C-DA29-4329-97E8-7D14F568F800}" destId="{CBF5CBEB-A2DC-46A8-9BC7-0DF1F114C157}" srcOrd="0" destOrd="0" presId="urn:microsoft.com/office/officeart/2008/layout/HorizontalMultiLevelHierarchy"/>
    <dgm:cxn modelId="{A8FBA0B6-BCEC-44F4-8D1A-E226851AD468}" type="presParOf" srcId="{CF16CD58-DFC3-4D1F-B55B-1ED0BE58504B}" destId="{D52195D0-06E2-4BE6-8D8F-5FAB288512AE}" srcOrd="1" destOrd="0" presId="urn:microsoft.com/office/officeart/2008/layout/HorizontalMultiLevelHierarchy"/>
    <dgm:cxn modelId="{98F139ED-8279-41D2-BAD5-31B542CE47F0}" type="presParOf" srcId="{D52195D0-06E2-4BE6-8D8F-5FAB288512AE}" destId="{524BE714-B095-45D0-8D36-72A7C74EBC0A}" srcOrd="0" destOrd="0" presId="urn:microsoft.com/office/officeart/2008/layout/HorizontalMultiLevelHierarchy"/>
    <dgm:cxn modelId="{8DA68990-4490-4CC8-A83C-01EED15A5E87}" type="presParOf" srcId="{D52195D0-06E2-4BE6-8D8F-5FAB288512AE}" destId="{8FFE65F0-AE0C-4F66-B3B6-8D0D35CF6E2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4DA6C-6F78-4192-833E-42A9F3663D98}">
      <dsp:nvSpPr>
        <dsp:cNvPr id="0" name=""/>
        <dsp:cNvSpPr/>
      </dsp:nvSpPr>
      <dsp:spPr>
        <a:xfrm>
          <a:off x="2477" y="2120280"/>
          <a:ext cx="1304746" cy="652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Plan</a:t>
          </a:r>
          <a:endParaRPr lang="es-MX" sz="2000" kern="1200" dirty="0"/>
        </a:p>
      </dsp:txBody>
      <dsp:txXfrm>
        <a:off x="21584" y="2139387"/>
        <a:ext cx="1266532" cy="614159"/>
      </dsp:txXfrm>
    </dsp:sp>
    <dsp:sp modelId="{BD11C754-79D2-4FFB-92D3-685EC4374E60}">
      <dsp:nvSpPr>
        <dsp:cNvPr id="0" name=""/>
        <dsp:cNvSpPr/>
      </dsp:nvSpPr>
      <dsp:spPr>
        <a:xfrm rot="17544200">
          <a:off x="883490" y="1800189"/>
          <a:ext cx="1369365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1369365" y="1327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533938" y="1779226"/>
        <a:ext cx="68468" cy="68468"/>
      </dsp:txXfrm>
    </dsp:sp>
    <dsp:sp modelId="{C1CB56D2-5F7A-4052-9DC1-B46B1C99B75D}">
      <dsp:nvSpPr>
        <dsp:cNvPr id="0" name=""/>
        <dsp:cNvSpPr/>
      </dsp:nvSpPr>
      <dsp:spPr>
        <a:xfrm>
          <a:off x="1829122" y="854268"/>
          <a:ext cx="1304746" cy="652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Programa A</a:t>
          </a:r>
          <a:endParaRPr lang="es-MX" sz="2000" kern="1200" dirty="0"/>
        </a:p>
      </dsp:txBody>
      <dsp:txXfrm>
        <a:off x="1848229" y="873375"/>
        <a:ext cx="1266532" cy="614159"/>
      </dsp:txXfrm>
    </dsp:sp>
    <dsp:sp modelId="{5D137231-9D38-40F4-AD07-A2B3C438233E}">
      <dsp:nvSpPr>
        <dsp:cNvPr id="0" name=""/>
        <dsp:cNvSpPr/>
      </dsp:nvSpPr>
      <dsp:spPr>
        <a:xfrm rot="18103853">
          <a:off x="2898650" y="745179"/>
          <a:ext cx="992334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992334" y="1327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370009" y="733642"/>
        <a:ext cx="49616" cy="49616"/>
      </dsp:txXfrm>
    </dsp:sp>
    <dsp:sp modelId="{5A85B085-AB2E-4BCD-B58C-5DCC36971220}">
      <dsp:nvSpPr>
        <dsp:cNvPr id="0" name=""/>
        <dsp:cNvSpPr/>
      </dsp:nvSpPr>
      <dsp:spPr>
        <a:xfrm>
          <a:off x="3655766" y="10260"/>
          <a:ext cx="1304746" cy="6523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Proyecto A1</a:t>
          </a:r>
          <a:endParaRPr lang="es-MX" sz="2000" kern="1200" dirty="0"/>
        </a:p>
      </dsp:txBody>
      <dsp:txXfrm>
        <a:off x="3674873" y="29367"/>
        <a:ext cx="1266532" cy="614159"/>
      </dsp:txXfrm>
    </dsp:sp>
    <dsp:sp modelId="{A3E2B77C-2531-4C55-A7F8-68B621839857}">
      <dsp:nvSpPr>
        <dsp:cNvPr id="0" name=""/>
        <dsp:cNvSpPr/>
      </dsp:nvSpPr>
      <dsp:spPr>
        <a:xfrm>
          <a:off x="4960513" y="323175"/>
          <a:ext cx="52189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21898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08414" y="323399"/>
        <a:ext cx="26094" cy="26094"/>
      </dsp:txXfrm>
    </dsp:sp>
    <dsp:sp modelId="{71798C55-88EB-4632-95EB-158F324ADFDE}">
      <dsp:nvSpPr>
        <dsp:cNvPr id="0" name=""/>
        <dsp:cNvSpPr/>
      </dsp:nvSpPr>
      <dsp:spPr>
        <a:xfrm>
          <a:off x="5482411" y="10260"/>
          <a:ext cx="1304746" cy="652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Actividad A11</a:t>
          </a:r>
          <a:endParaRPr lang="es-MX" sz="2000" kern="1200" dirty="0"/>
        </a:p>
      </dsp:txBody>
      <dsp:txXfrm>
        <a:off x="5501518" y="29367"/>
        <a:ext cx="1266532" cy="614159"/>
      </dsp:txXfrm>
    </dsp:sp>
    <dsp:sp modelId="{B66B491D-6932-4EE3-8DCA-409E9AF11939}">
      <dsp:nvSpPr>
        <dsp:cNvPr id="0" name=""/>
        <dsp:cNvSpPr/>
      </dsp:nvSpPr>
      <dsp:spPr>
        <a:xfrm>
          <a:off x="6787157" y="323175"/>
          <a:ext cx="52189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21898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035059" y="323399"/>
        <a:ext cx="26094" cy="26094"/>
      </dsp:txXfrm>
    </dsp:sp>
    <dsp:sp modelId="{391CF35F-6131-48B8-B181-A56C5E576FD1}">
      <dsp:nvSpPr>
        <dsp:cNvPr id="0" name=""/>
        <dsp:cNvSpPr/>
      </dsp:nvSpPr>
      <dsp:spPr>
        <a:xfrm>
          <a:off x="7309056" y="10260"/>
          <a:ext cx="1304746" cy="6523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Tareas A111</a:t>
          </a:r>
          <a:endParaRPr lang="es-MX" sz="2000" kern="1200" dirty="0"/>
        </a:p>
      </dsp:txBody>
      <dsp:txXfrm>
        <a:off x="7328163" y="29367"/>
        <a:ext cx="1266532" cy="614159"/>
      </dsp:txXfrm>
    </dsp:sp>
    <dsp:sp modelId="{19985750-9E50-4B54-B739-D1909F1BDE0A}">
      <dsp:nvSpPr>
        <dsp:cNvPr id="0" name=""/>
        <dsp:cNvSpPr/>
      </dsp:nvSpPr>
      <dsp:spPr>
        <a:xfrm rot="3496147">
          <a:off x="2898650" y="1589187"/>
          <a:ext cx="992334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992334" y="1327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370009" y="1577650"/>
        <a:ext cx="49616" cy="49616"/>
      </dsp:txXfrm>
    </dsp:sp>
    <dsp:sp modelId="{20037226-DB05-4FE6-A6C9-17EFB55EEC3B}">
      <dsp:nvSpPr>
        <dsp:cNvPr id="0" name=""/>
        <dsp:cNvSpPr/>
      </dsp:nvSpPr>
      <dsp:spPr>
        <a:xfrm>
          <a:off x="3655766" y="1698276"/>
          <a:ext cx="1304746" cy="6523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Proyecto A2</a:t>
          </a:r>
          <a:endParaRPr lang="es-MX" sz="2000" kern="1200" dirty="0"/>
        </a:p>
      </dsp:txBody>
      <dsp:txXfrm>
        <a:off x="3674873" y="1717383"/>
        <a:ext cx="1266532" cy="614159"/>
      </dsp:txXfrm>
    </dsp:sp>
    <dsp:sp modelId="{228E04CB-C486-4D95-8B61-72F036A27295}">
      <dsp:nvSpPr>
        <dsp:cNvPr id="0" name=""/>
        <dsp:cNvSpPr/>
      </dsp:nvSpPr>
      <dsp:spPr>
        <a:xfrm rot="18770822">
          <a:off x="4837737" y="1729855"/>
          <a:ext cx="76744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767448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02276" y="1723940"/>
        <a:ext cx="38372" cy="38372"/>
      </dsp:txXfrm>
    </dsp:sp>
    <dsp:sp modelId="{2EDD566A-2D77-4CAA-9F7E-D15FB2285B88}">
      <dsp:nvSpPr>
        <dsp:cNvPr id="0" name=""/>
        <dsp:cNvSpPr/>
      </dsp:nvSpPr>
      <dsp:spPr>
        <a:xfrm>
          <a:off x="5482411" y="1135604"/>
          <a:ext cx="1304746" cy="652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Actividad A21</a:t>
          </a:r>
          <a:endParaRPr lang="es-MX" sz="2000" kern="1200" dirty="0"/>
        </a:p>
      </dsp:txBody>
      <dsp:txXfrm>
        <a:off x="5501518" y="1154711"/>
        <a:ext cx="1266532" cy="614159"/>
      </dsp:txXfrm>
    </dsp:sp>
    <dsp:sp modelId="{ACE30250-A784-489C-B996-8FCC5BD0DE89}">
      <dsp:nvSpPr>
        <dsp:cNvPr id="0" name=""/>
        <dsp:cNvSpPr/>
      </dsp:nvSpPr>
      <dsp:spPr>
        <a:xfrm rot="19457599">
          <a:off x="6726746" y="1260962"/>
          <a:ext cx="64271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2719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032038" y="1258165"/>
        <a:ext cx="32135" cy="32135"/>
      </dsp:txXfrm>
    </dsp:sp>
    <dsp:sp modelId="{9EED7D33-A8E7-411B-8EEA-A5E977D852D3}">
      <dsp:nvSpPr>
        <dsp:cNvPr id="0" name=""/>
        <dsp:cNvSpPr/>
      </dsp:nvSpPr>
      <dsp:spPr>
        <a:xfrm>
          <a:off x="7309056" y="760489"/>
          <a:ext cx="1304746" cy="6523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Tareas</a:t>
          </a:r>
          <a:endParaRPr lang="es-MX" sz="2000" kern="1200" dirty="0"/>
        </a:p>
      </dsp:txBody>
      <dsp:txXfrm>
        <a:off x="7328163" y="779596"/>
        <a:ext cx="1266532" cy="614159"/>
      </dsp:txXfrm>
    </dsp:sp>
    <dsp:sp modelId="{524B5F8C-761F-434C-8C0F-2CBF08C96A31}">
      <dsp:nvSpPr>
        <dsp:cNvPr id="0" name=""/>
        <dsp:cNvSpPr/>
      </dsp:nvSpPr>
      <dsp:spPr>
        <a:xfrm rot="2142401">
          <a:off x="6726746" y="1636076"/>
          <a:ext cx="64271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2719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032038" y="1633280"/>
        <a:ext cx="32135" cy="32135"/>
      </dsp:txXfrm>
    </dsp:sp>
    <dsp:sp modelId="{1E3162A1-B66B-4DCD-9A06-5EEE94B60DFB}">
      <dsp:nvSpPr>
        <dsp:cNvPr id="0" name=""/>
        <dsp:cNvSpPr/>
      </dsp:nvSpPr>
      <dsp:spPr>
        <a:xfrm>
          <a:off x="7309056" y="1510718"/>
          <a:ext cx="1304746" cy="6523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Tareas</a:t>
          </a:r>
          <a:endParaRPr lang="es-MX" sz="2000" kern="1200"/>
        </a:p>
      </dsp:txBody>
      <dsp:txXfrm>
        <a:off x="7328163" y="1529825"/>
        <a:ext cx="1266532" cy="614159"/>
      </dsp:txXfrm>
    </dsp:sp>
    <dsp:sp modelId="{968AF2D8-3E40-45ED-9E36-A051F77A9382}">
      <dsp:nvSpPr>
        <dsp:cNvPr id="0" name=""/>
        <dsp:cNvSpPr/>
      </dsp:nvSpPr>
      <dsp:spPr>
        <a:xfrm rot="2829178">
          <a:off x="4837737" y="2292527"/>
          <a:ext cx="76744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767448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02276" y="2286612"/>
        <a:ext cx="38372" cy="38372"/>
      </dsp:txXfrm>
    </dsp:sp>
    <dsp:sp modelId="{B6BF5F6B-D0FB-4AD7-9733-67DD5047857A}">
      <dsp:nvSpPr>
        <dsp:cNvPr id="0" name=""/>
        <dsp:cNvSpPr/>
      </dsp:nvSpPr>
      <dsp:spPr>
        <a:xfrm>
          <a:off x="5482411" y="2260947"/>
          <a:ext cx="1304746" cy="652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Actividad A22</a:t>
          </a:r>
          <a:endParaRPr lang="es-MX" sz="2000" kern="1200" dirty="0"/>
        </a:p>
      </dsp:txBody>
      <dsp:txXfrm>
        <a:off x="5501518" y="2280054"/>
        <a:ext cx="1266532" cy="614159"/>
      </dsp:txXfrm>
    </dsp:sp>
    <dsp:sp modelId="{D73E82C3-8D1B-4F72-931B-1F5982CE85B9}">
      <dsp:nvSpPr>
        <dsp:cNvPr id="0" name=""/>
        <dsp:cNvSpPr/>
      </dsp:nvSpPr>
      <dsp:spPr>
        <a:xfrm>
          <a:off x="6787157" y="2573863"/>
          <a:ext cx="52189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21898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035059" y="2574087"/>
        <a:ext cx="26094" cy="26094"/>
      </dsp:txXfrm>
    </dsp:sp>
    <dsp:sp modelId="{322F467A-574F-42C7-8BC1-CF388CBE98AB}">
      <dsp:nvSpPr>
        <dsp:cNvPr id="0" name=""/>
        <dsp:cNvSpPr/>
      </dsp:nvSpPr>
      <dsp:spPr>
        <a:xfrm>
          <a:off x="7309056" y="2260947"/>
          <a:ext cx="1304746" cy="6523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Tareas</a:t>
          </a:r>
          <a:endParaRPr lang="es-MX" sz="2000" kern="1200" dirty="0"/>
        </a:p>
      </dsp:txBody>
      <dsp:txXfrm>
        <a:off x="7328163" y="2280054"/>
        <a:ext cx="1266532" cy="614159"/>
      </dsp:txXfrm>
    </dsp:sp>
    <dsp:sp modelId="{4B6BF427-1521-4213-94EA-A1617B49A55C}">
      <dsp:nvSpPr>
        <dsp:cNvPr id="0" name=""/>
        <dsp:cNvSpPr/>
      </dsp:nvSpPr>
      <dsp:spPr>
        <a:xfrm rot="4055800">
          <a:off x="883490" y="3066200"/>
          <a:ext cx="1369365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1369365" y="1327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533938" y="3045238"/>
        <a:ext cx="68468" cy="68468"/>
      </dsp:txXfrm>
    </dsp:sp>
    <dsp:sp modelId="{DB2EF856-7D18-4447-9FED-68737DFE0283}">
      <dsp:nvSpPr>
        <dsp:cNvPr id="0" name=""/>
        <dsp:cNvSpPr/>
      </dsp:nvSpPr>
      <dsp:spPr>
        <a:xfrm>
          <a:off x="1829122" y="3386291"/>
          <a:ext cx="1304746" cy="652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Programa B</a:t>
          </a:r>
          <a:endParaRPr lang="es-MX" sz="2000" kern="1200" dirty="0"/>
        </a:p>
      </dsp:txBody>
      <dsp:txXfrm>
        <a:off x="1848229" y="3405398"/>
        <a:ext cx="1266532" cy="614159"/>
      </dsp:txXfrm>
    </dsp:sp>
    <dsp:sp modelId="{129108DD-B6AC-4ED8-A411-C0600A4C0476}">
      <dsp:nvSpPr>
        <dsp:cNvPr id="0" name=""/>
        <dsp:cNvSpPr/>
      </dsp:nvSpPr>
      <dsp:spPr>
        <a:xfrm>
          <a:off x="3133868" y="3699206"/>
          <a:ext cx="52189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21898" y="1327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381770" y="3699430"/>
        <a:ext cx="26094" cy="26094"/>
      </dsp:txXfrm>
    </dsp:sp>
    <dsp:sp modelId="{C20D219E-6203-482A-A94E-E0373FF4A80F}">
      <dsp:nvSpPr>
        <dsp:cNvPr id="0" name=""/>
        <dsp:cNvSpPr/>
      </dsp:nvSpPr>
      <dsp:spPr>
        <a:xfrm>
          <a:off x="3655766" y="3386291"/>
          <a:ext cx="1304746" cy="6523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Proyecto B1</a:t>
          </a:r>
          <a:endParaRPr lang="es-MX" sz="2000" kern="1200" dirty="0"/>
        </a:p>
      </dsp:txBody>
      <dsp:txXfrm>
        <a:off x="3674873" y="3405398"/>
        <a:ext cx="1266532" cy="614159"/>
      </dsp:txXfrm>
    </dsp:sp>
    <dsp:sp modelId="{495FC7E0-8DB4-4BEB-B1EA-FEFB60C65582}">
      <dsp:nvSpPr>
        <dsp:cNvPr id="0" name=""/>
        <dsp:cNvSpPr/>
      </dsp:nvSpPr>
      <dsp:spPr>
        <a:xfrm rot="19457599">
          <a:off x="4900102" y="3511649"/>
          <a:ext cx="64271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2719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05394" y="3508852"/>
        <a:ext cx="32135" cy="32135"/>
      </dsp:txXfrm>
    </dsp:sp>
    <dsp:sp modelId="{B9E54A4C-6C89-4D2F-9E9B-AE7E74B60ADB}">
      <dsp:nvSpPr>
        <dsp:cNvPr id="0" name=""/>
        <dsp:cNvSpPr/>
      </dsp:nvSpPr>
      <dsp:spPr>
        <a:xfrm>
          <a:off x="5482411" y="3011177"/>
          <a:ext cx="1304746" cy="652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Actividad B11</a:t>
          </a:r>
          <a:endParaRPr lang="es-MX" sz="2000" kern="1200" dirty="0"/>
        </a:p>
      </dsp:txBody>
      <dsp:txXfrm>
        <a:off x="5501518" y="3030284"/>
        <a:ext cx="1266532" cy="614159"/>
      </dsp:txXfrm>
    </dsp:sp>
    <dsp:sp modelId="{DAA2F249-CCDE-4764-B87F-B787D9300ECA}">
      <dsp:nvSpPr>
        <dsp:cNvPr id="0" name=""/>
        <dsp:cNvSpPr/>
      </dsp:nvSpPr>
      <dsp:spPr>
        <a:xfrm>
          <a:off x="6787157" y="3324092"/>
          <a:ext cx="52189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21898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035059" y="3324316"/>
        <a:ext cx="26094" cy="26094"/>
      </dsp:txXfrm>
    </dsp:sp>
    <dsp:sp modelId="{66BD8A21-79F4-4DE9-ABD1-FF349F8475B0}">
      <dsp:nvSpPr>
        <dsp:cNvPr id="0" name=""/>
        <dsp:cNvSpPr/>
      </dsp:nvSpPr>
      <dsp:spPr>
        <a:xfrm>
          <a:off x="7309056" y="3011177"/>
          <a:ext cx="1304746" cy="6523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Tareas</a:t>
          </a:r>
          <a:endParaRPr lang="es-MX" sz="2000" kern="1200" dirty="0"/>
        </a:p>
      </dsp:txBody>
      <dsp:txXfrm>
        <a:off x="7328163" y="3030284"/>
        <a:ext cx="1266532" cy="614159"/>
      </dsp:txXfrm>
    </dsp:sp>
    <dsp:sp modelId="{2789B4FD-F944-4E9D-AE0F-D0B23B05EDD1}">
      <dsp:nvSpPr>
        <dsp:cNvPr id="0" name=""/>
        <dsp:cNvSpPr/>
      </dsp:nvSpPr>
      <dsp:spPr>
        <a:xfrm rot="2142401">
          <a:off x="4900102" y="3886763"/>
          <a:ext cx="64271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2719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05394" y="3883967"/>
        <a:ext cx="32135" cy="32135"/>
      </dsp:txXfrm>
    </dsp:sp>
    <dsp:sp modelId="{4BFBBCF2-B5C6-432C-A118-B57F676AFAF2}">
      <dsp:nvSpPr>
        <dsp:cNvPr id="0" name=""/>
        <dsp:cNvSpPr/>
      </dsp:nvSpPr>
      <dsp:spPr>
        <a:xfrm>
          <a:off x="5482411" y="3761406"/>
          <a:ext cx="1304746" cy="652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Actividad B12</a:t>
          </a:r>
          <a:endParaRPr lang="es-MX" sz="2000" kern="1200" dirty="0"/>
        </a:p>
      </dsp:txBody>
      <dsp:txXfrm>
        <a:off x="5501518" y="3780513"/>
        <a:ext cx="1266532" cy="614159"/>
      </dsp:txXfrm>
    </dsp:sp>
    <dsp:sp modelId="{9276C2BB-8D34-4A08-B790-991310731116}">
      <dsp:nvSpPr>
        <dsp:cNvPr id="0" name=""/>
        <dsp:cNvSpPr/>
      </dsp:nvSpPr>
      <dsp:spPr>
        <a:xfrm>
          <a:off x="6787157" y="4074321"/>
          <a:ext cx="521898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21898" y="1327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7035059" y="4074545"/>
        <a:ext cx="26094" cy="26094"/>
      </dsp:txXfrm>
    </dsp:sp>
    <dsp:sp modelId="{0FFCA05F-194A-4CCA-B58B-BFC572DA2FF8}">
      <dsp:nvSpPr>
        <dsp:cNvPr id="0" name=""/>
        <dsp:cNvSpPr/>
      </dsp:nvSpPr>
      <dsp:spPr>
        <a:xfrm>
          <a:off x="7309056" y="3761406"/>
          <a:ext cx="1304746" cy="6523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Tareas</a:t>
          </a:r>
          <a:endParaRPr lang="es-MX" sz="2000" kern="1200" dirty="0"/>
        </a:p>
      </dsp:txBody>
      <dsp:txXfrm>
        <a:off x="7328163" y="3780513"/>
        <a:ext cx="1266532" cy="614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9968C-DA29-4329-97E8-7D14F568F800}">
      <dsp:nvSpPr>
        <dsp:cNvPr id="0" name=""/>
        <dsp:cNvSpPr/>
      </dsp:nvSpPr>
      <dsp:spPr>
        <a:xfrm>
          <a:off x="3642314" y="3584232"/>
          <a:ext cx="4328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889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847937" y="3619129"/>
        <a:ext cx="21644" cy="21644"/>
      </dsp:txXfrm>
    </dsp:sp>
    <dsp:sp modelId="{50392DBE-B685-4B48-93BE-DA5DD0F7DF8E}">
      <dsp:nvSpPr>
        <dsp:cNvPr id="0" name=""/>
        <dsp:cNvSpPr/>
      </dsp:nvSpPr>
      <dsp:spPr>
        <a:xfrm>
          <a:off x="1044976" y="1980220"/>
          <a:ext cx="432889" cy="1649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444" y="0"/>
              </a:lnTo>
              <a:lnTo>
                <a:pt x="216444" y="1649732"/>
              </a:lnTo>
              <a:lnTo>
                <a:pt x="432889" y="164973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218781" y="2762446"/>
        <a:ext cx="85279" cy="85279"/>
      </dsp:txXfrm>
    </dsp:sp>
    <dsp:sp modelId="{3802AB6A-E686-459F-B1A3-8742DFCBF13A}">
      <dsp:nvSpPr>
        <dsp:cNvPr id="0" name=""/>
        <dsp:cNvSpPr/>
      </dsp:nvSpPr>
      <dsp:spPr>
        <a:xfrm>
          <a:off x="3642314" y="2759366"/>
          <a:ext cx="4328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889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847937" y="2794263"/>
        <a:ext cx="21644" cy="21644"/>
      </dsp:txXfrm>
    </dsp:sp>
    <dsp:sp modelId="{BC572FBA-ECA4-4691-B210-F8056EDC1F32}">
      <dsp:nvSpPr>
        <dsp:cNvPr id="0" name=""/>
        <dsp:cNvSpPr/>
      </dsp:nvSpPr>
      <dsp:spPr>
        <a:xfrm>
          <a:off x="1044976" y="1980220"/>
          <a:ext cx="432889" cy="824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444" y="0"/>
              </a:lnTo>
              <a:lnTo>
                <a:pt x="216444" y="824866"/>
              </a:lnTo>
              <a:lnTo>
                <a:pt x="432889" y="82486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238132" y="2369364"/>
        <a:ext cx="46577" cy="46577"/>
      </dsp:txXfrm>
    </dsp:sp>
    <dsp:sp modelId="{A6C149D0-48AC-41E0-8A08-13197D1510E5}">
      <dsp:nvSpPr>
        <dsp:cNvPr id="0" name=""/>
        <dsp:cNvSpPr/>
      </dsp:nvSpPr>
      <dsp:spPr>
        <a:xfrm>
          <a:off x="3642314" y="1934500"/>
          <a:ext cx="4328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889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847937" y="1969397"/>
        <a:ext cx="21644" cy="21644"/>
      </dsp:txXfrm>
    </dsp:sp>
    <dsp:sp modelId="{7AA40BBB-3278-4D82-8627-9104E8CFC0BB}">
      <dsp:nvSpPr>
        <dsp:cNvPr id="0" name=""/>
        <dsp:cNvSpPr/>
      </dsp:nvSpPr>
      <dsp:spPr>
        <a:xfrm>
          <a:off x="1044976" y="1934500"/>
          <a:ext cx="4328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889" y="4572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250598" y="1969397"/>
        <a:ext cx="21644" cy="21644"/>
      </dsp:txXfrm>
    </dsp:sp>
    <dsp:sp modelId="{1DB0FD50-5B79-4E3D-9726-9003B559F105}">
      <dsp:nvSpPr>
        <dsp:cNvPr id="0" name=""/>
        <dsp:cNvSpPr/>
      </dsp:nvSpPr>
      <dsp:spPr>
        <a:xfrm>
          <a:off x="3642314" y="1109633"/>
          <a:ext cx="4328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889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847937" y="1144531"/>
        <a:ext cx="21644" cy="21644"/>
      </dsp:txXfrm>
    </dsp:sp>
    <dsp:sp modelId="{EB37EAF9-EF2A-4BA1-9EF0-53CCEBDC8C1F}">
      <dsp:nvSpPr>
        <dsp:cNvPr id="0" name=""/>
        <dsp:cNvSpPr/>
      </dsp:nvSpPr>
      <dsp:spPr>
        <a:xfrm>
          <a:off x="1044976" y="1155353"/>
          <a:ext cx="432889" cy="824866"/>
        </a:xfrm>
        <a:custGeom>
          <a:avLst/>
          <a:gdLst/>
          <a:ahLst/>
          <a:cxnLst/>
          <a:rect l="0" t="0" r="0" b="0"/>
          <a:pathLst>
            <a:path>
              <a:moveTo>
                <a:pt x="0" y="824866"/>
              </a:moveTo>
              <a:lnTo>
                <a:pt x="216444" y="824866"/>
              </a:lnTo>
              <a:lnTo>
                <a:pt x="216444" y="0"/>
              </a:lnTo>
              <a:lnTo>
                <a:pt x="432889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238132" y="1544498"/>
        <a:ext cx="46577" cy="46577"/>
      </dsp:txXfrm>
    </dsp:sp>
    <dsp:sp modelId="{926A478F-1792-42C2-9EBB-190C10B87274}">
      <dsp:nvSpPr>
        <dsp:cNvPr id="0" name=""/>
        <dsp:cNvSpPr/>
      </dsp:nvSpPr>
      <dsp:spPr>
        <a:xfrm>
          <a:off x="3642314" y="284767"/>
          <a:ext cx="4328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2889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847937" y="319665"/>
        <a:ext cx="21644" cy="21644"/>
      </dsp:txXfrm>
    </dsp:sp>
    <dsp:sp modelId="{9840E7B1-E3D0-4D64-B009-668DBB267ED0}">
      <dsp:nvSpPr>
        <dsp:cNvPr id="0" name=""/>
        <dsp:cNvSpPr/>
      </dsp:nvSpPr>
      <dsp:spPr>
        <a:xfrm>
          <a:off x="1044976" y="330487"/>
          <a:ext cx="432889" cy="1649732"/>
        </a:xfrm>
        <a:custGeom>
          <a:avLst/>
          <a:gdLst/>
          <a:ahLst/>
          <a:cxnLst/>
          <a:rect l="0" t="0" r="0" b="0"/>
          <a:pathLst>
            <a:path>
              <a:moveTo>
                <a:pt x="0" y="1649732"/>
              </a:moveTo>
              <a:lnTo>
                <a:pt x="216444" y="1649732"/>
              </a:lnTo>
              <a:lnTo>
                <a:pt x="216444" y="0"/>
              </a:lnTo>
              <a:lnTo>
                <a:pt x="432889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218781" y="1112714"/>
        <a:ext cx="85279" cy="85279"/>
      </dsp:txXfrm>
    </dsp:sp>
    <dsp:sp modelId="{3E96443D-4786-4BDA-ADC5-E03060B01F93}">
      <dsp:nvSpPr>
        <dsp:cNvPr id="0" name=""/>
        <dsp:cNvSpPr/>
      </dsp:nvSpPr>
      <dsp:spPr>
        <a:xfrm rot="16200000">
          <a:off x="-1021530" y="1650273"/>
          <a:ext cx="3473120" cy="6598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Plan Nacional de Desarrollo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2013 - 2018</a:t>
          </a:r>
          <a:endParaRPr lang="es-MX" sz="1800" kern="1200" dirty="0"/>
        </a:p>
      </dsp:txBody>
      <dsp:txXfrm>
        <a:off x="-1021530" y="1650273"/>
        <a:ext cx="3473120" cy="659892"/>
      </dsp:txXfrm>
    </dsp:sp>
    <dsp:sp modelId="{9ECB4EAA-93D4-41D6-A468-6907333EE67D}">
      <dsp:nvSpPr>
        <dsp:cNvPr id="0" name=""/>
        <dsp:cNvSpPr/>
      </dsp:nvSpPr>
      <dsp:spPr>
        <a:xfrm>
          <a:off x="1477865" y="541"/>
          <a:ext cx="2164448" cy="6598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1. México en Paz</a:t>
          </a:r>
          <a:endParaRPr lang="es-MX" sz="1200" kern="1200" dirty="0"/>
        </a:p>
      </dsp:txBody>
      <dsp:txXfrm>
        <a:off x="1477865" y="541"/>
        <a:ext cx="2164448" cy="659892"/>
      </dsp:txXfrm>
    </dsp:sp>
    <dsp:sp modelId="{55E01B6D-5C85-4722-86A4-8557AAD0B4A3}">
      <dsp:nvSpPr>
        <dsp:cNvPr id="0" name=""/>
        <dsp:cNvSpPr/>
      </dsp:nvSpPr>
      <dsp:spPr>
        <a:xfrm>
          <a:off x="4075204" y="541"/>
          <a:ext cx="2164448" cy="6598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Diagnóstico: Demandas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Plan de Acción: Fortalecer</a:t>
          </a:r>
          <a:endParaRPr lang="es-MX" sz="1200" kern="1200" dirty="0"/>
        </a:p>
      </dsp:txBody>
      <dsp:txXfrm>
        <a:off x="4075204" y="541"/>
        <a:ext cx="2164448" cy="659892"/>
      </dsp:txXfrm>
    </dsp:sp>
    <dsp:sp modelId="{481B5840-E938-4348-A2F9-958A0ECCCAF5}">
      <dsp:nvSpPr>
        <dsp:cNvPr id="0" name=""/>
        <dsp:cNvSpPr/>
      </dsp:nvSpPr>
      <dsp:spPr>
        <a:xfrm>
          <a:off x="1477865" y="825407"/>
          <a:ext cx="2164448" cy="6598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2. México Incluyente</a:t>
          </a:r>
          <a:endParaRPr lang="es-MX" sz="1200" kern="1200" dirty="0"/>
        </a:p>
      </dsp:txBody>
      <dsp:txXfrm>
        <a:off x="1477865" y="825407"/>
        <a:ext cx="2164448" cy="659892"/>
      </dsp:txXfrm>
    </dsp:sp>
    <dsp:sp modelId="{DA85C785-587D-40F4-9C2E-40E7CDBE5580}">
      <dsp:nvSpPr>
        <dsp:cNvPr id="0" name=""/>
        <dsp:cNvSpPr/>
      </dsp:nvSpPr>
      <dsp:spPr>
        <a:xfrm>
          <a:off x="4075204" y="825407"/>
          <a:ext cx="2164448" cy="6598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Diagnóstico: Equidad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Plan de Acción: Integrar</a:t>
          </a:r>
          <a:endParaRPr lang="es-MX" sz="1200" kern="1200" dirty="0"/>
        </a:p>
      </dsp:txBody>
      <dsp:txXfrm>
        <a:off x="4075204" y="825407"/>
        <a:ext cx="2164448" cy="659892"/>
      </dsp:txXfrm>
    </dsp:sp>
    <dsp:sp modelId="{2D5E1516-D490-4B87-B021-A468C9866EE3}">
      <dsp:nvSpPr>
        <dsp:cNvPr id="0" name=""/>
        <dsp:cNvSpPr/>
      </dsp:nvSpPr>
      <dsp:spPr>
        <a:xfrm>
          <a:off x="1477865" y="1650273"/>
          <a:ext cx="2164448" cy="6598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3. México con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Educación de Calidad</a:t>
          </a:r>
          <a:endParaRPr lang="es-MX" sz="1200" kern="1200" dirty="0"/>
        </a:p>
      </dsp:txBody>
      <dsp:txXfrm>
        <a:off x="1477865" y="1650273"/>
        <a:ext cx="2164448" cy="659892"/>
      </dsp:txXfrm>
    </dsp:sp>
    <dsp:sp modelId="{C9EB286D-ADF5-4B9C-8CDA-2135033A152F}">
      <dsp:nvSpPr>
        <dsp:cNvPr id="0" name=""/>
        <dsp:cNvSpPr/>
      </dsp:nvSpPr>
      <dsp:spPr>
        <a:xfrm>
          <a:off x="4075204" y="1650273"/>
          <a:ext cx="2164448" cy="6598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Diagnóstico: Aprovechar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Plan de Acción: Articular</a:t>
          </a:r>
          <a:endParaRPr lang="es-MX" sz="1200" kern="1200" dirty="0"/>
        </a:p>
      </dsp:txBody>
      <dsp:txXfrm>
        <a:off x="4075204" y="1650273"/>
        <a:ext cx="2164448" cy="659892"/>
      </dsp:txXfrm>
    </dsp:sp>
    <dsp:sp modelId="{A53009FB-DFE8-4C89-BFED-9BE255E3A25E}">
      <dsp:nvSpPr>
        <dsp:cNvPr id="0" name=""/>
        <dsp:cNvSpPr/>
      </dsp:nvSpPr>
      <dsp:spPr>
        <a:xfrm>
          <a:off x="1477865" y="2475139"/>
          <a:ext cx="2164448" cy="6598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4. México Próspero</a:t>
          </a:r>
          <a:endParaRPr lang="es-MX" sz="1200" kern="1200" dirty="0"/>
        </a:p>
      </dsp:txBody>
      <dsp:txXfrm>
        <a:off x="1477865" y="2475139"/>
        <a:ext cx="2164448" cy="659892"/>
      </dsp:txXfrm>
    </dsp:sp>
    <dsp:sp modelId="{DEE5B711-56BA-4BB6-A184-B81703E39861}">
      <dsp:nvSpPr>
        <dsp:cNvPr id="0" name=""/>
        <dsp:cNvSpPr/>
      </dsp:nvSpPr>
      <dsp:spPr>
        <a:xfrm>
          <a:off x="4075204" y="2475139"/>
          <a:ext cx="2164448" cy="6598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Diagnóstico: Oportunidad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Plan de Acción: Potenciar</a:t>
          </a:r>
          <a:endParaRPr lang="es-MX" sz="1200" kern="1200" dirty="0"/>
        </a:p>
      </dsp:txBody>
      <dsp:txXfrm>
        <a:off x="4075204" y="2475139"/>
        <a:ext cx="2164448" cy="659892"/>
      </dsp:txXfrm>
    </dsp:sp>
    <dsp:sp modelId="{F0ECC7FC-E5FC-4861-BAB1-D7A555F749FC}">
      <dsp:nvSpPr>
        <dsp:cNvPr id="0" name=""/>
        <dsp:cNvSpPr/>
      </dsp:nvSpPr>
      <dsp:spPr>
        <a:xfrm>
          <a:off x="1477865" y="3300005"/>
          <a:ext cx="2164448" cy="6598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5. México con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Responsabilidad Global</a:t>
          </a:r>
          <a:endParaRPr lang="es-MX" sz="1200" kern="1200" dirty="0"/>
        </a:p>
      </dsp:txBody>
      <dsp:txXfrm>
        <a:off x="1477865" y="3300005"/>
        <a:ext cx="2164448" cy="659892"/>
      </dsp:txXfrm>
    </dsp:sp>
    <dsp:sp modelId="{524BE714-B095-45D0-8D36-72A7C74EBC0A}">
      <dsp:nvSpPr>
        <dsp:cNvPr id="0" name=""/>
        <dsp:cNvSpPr/>
      </dsp:nvSpPr>
      <dsp:spPr>
        <a:xfrm>
          <a:off x="4075204" y="3300005"/>
          <a:ext cx="2164448" cy="6598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Diagnóstico: Consolidar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Plan de Acción: Potenciar</a:t>
          </a:r>
          <a:endParaRPr lang="es-MX" sz="1200" kern="1200" dirty="0"/>
        </a:p>
      </dsp:txBody>
      <dsp:txXfrm>
        <a:off x="4075204" y="3300005"/>
        <a:ext cx="2164448" cy="65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0878D92-DB6F-4AA2-B142-D73025F37DD9}" type="datetimeFigureOut">
              <a:rPr lang="es-MX" smtClean="0"/>
              <a:t>18/03/2017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924762-ACAC-43CB-99B2-79D75D15B1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777318" cy="1731982"/>
          </a:xfrm>
        </p:spPr>
        <p:txBody>
          <a:bodyPr/>
          <a:lstStyle/>
          <a:p>
            <a:r>
              <a:rPr lang="es-MX" b="1" dirty="0" smtClean="0"/>
              <a:t>Filosofía Central</a:t>
            </a:r>
            <a:br>
              <a:rPr lang="es-MX" b="1" dirty="0" smtClean="0"/>
            </a:br>
            <a:r>
              <a:rPr lang="es-MX" b="1" dirty="0" smtClean="0"/>
              <a:t>de un Proyecto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936104"/>
          </a:xfrm>
        </p:spPr>
        <p:txBody>
          <a:bodyPr>
            <a:normAutofit/>
          </a:bodyPr>
          <a:lstStyle/>
          <a:p>
            <a:r>
              <a:rPr lang="es-MX" dirty="0" smtClean="0"/>
              <a:t>Dr. Wenceslao Verdugo </a:t>
            </a:r>
            <a:r>
              <a:rPr lang="es-MX" dirty="0" smtClean="0"/>
              <a:t>Rojas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0619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348880"/>
            <a:ext cx="7745505" cy="3777282"/>
          </a:xfrm>
        </p:spPr>
        <p:txBody>
          <a:bodyPr>
            <a:normAutofit/>
          </a:bodyPr>
          <a:lstStyle/>
          <a:p>
            <a:r>
              <a:rPr lang="es-MX" dirty="0" smtClean="0"/>
              <a:t>Con lo anterior nos podemos dar cuenta de que los esquemas gráficos o textuales dependerán en ocasiones del autor del proyecto y otras veces del financiador.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/>
              <a:t>Declaratoria de la diferenciación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22713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4176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Un esquema es la representación gráfica o simbólica del proyecto, para casos académicos es usual definir al esquema como sinónimo de protocolo, de índice o de temas.</a:t>
            </a:r>
          </a:p>
          <a:p>
            <a:pPr marL="0" indent="0">
              <a:buNone/>
            </a:pPr>
            <a:r>
              <a:rPr lang="es-MX" b="1" dirty="0" smtClean="0"/>
              <a:t>La diferenciación del proyecto es para indicar si nos referimos a una tarea, programa o plan.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/>
              <a:t>Definición de los conceptos de esquema y diferenciación de un proyecto</a:t>
            </a:r>
          </a:p>
        </p:txBody>
      </p:sp>
    </p:spTree>
    <p:extLst>
      <p:ext uri="{BB962C8B-B14F-4D97-AF65-F5344CB8AC3E}">
        <p14:creationId xmlns:p14="http://schemas.microsoft.com/office/powerpoint/2010/main" val="37502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Los esquemas </a:t>
            </a:r>
            <a:r>
              <a:rPr lang="es-MX" b="1" i="1" u="sng" dirty="0"/>
              <a:t>gráficos</a:t>
            </a:r>
            <a:r>
              <a:rPr lang="es-MX" b="1" dirty="0"/>
              <a:t> recomendados para proyectos </a:t>
            </a:r>
            <a:r>
              <a:rPr lang="es-MX" b="1" dirty="0" smtClean="0"/>
              <a:t>son:</a:t>
            </a:r>
            <a:endParaRPr lang="es-MX" b="1" dirty="0"/>
          </a:p>
          <a:p>
            <a:pPr marL="457200" indent="-457200">
              <a:buAutoNum type="alphaLcPeriod"/>
            </a:pPr>
            <a:r>
              <a:rPr lang="es-MX" b="1" dirty="0"/>
              <a:t>Diagrama de flujo</a:t>
            </a:r>
            <a:r>
              <a:rPr lang="es-MX" dirty="0"/>
              <a:t>, muestra el desarrollo del proyecto vertical hacia abajo.</a:t>
            </a:r>
          </a:p>
          <a:p>
            <a:pPr marL="457200" indent="-457200">
              <a:buAutoNum type="alphaLcPeriod"/>
            </a:pPr>
            <a:r>
              <a:rPr lang="es-MX" b="1" dirty="0"/>
              <a:t>De árbol</a:t>
            </a:r>
            <a:r>
              <a:rPr lang="es-MX" dirty="0"/>
              <a:t>, indica los apartados del documento del proyecto también hacia abajo. </a:t>
            </a:r>
          </a:p>
          <a:p>
            <a:pPr marL="457200" indent="-457200">
              <a:buAutoNum type="alphaLcPeriod"/>
            </a:pPr>
            <a:r>
              <a:rPr lang="es-MX" b="1" dirty="0"/>
              <a:t>De llaves</a:t>
            </a:r>
            <a:r>
              <a:rPr lang="es-MX" dirty="0"/>
              <a:t>, muestra las etapas del proyecto en forma horizontal.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/>
              <a:t>Desarrollo del esquema del proyecto</a:t>
            </a:r>
          </a:p>
        </p:txBody>
      </p:sp>
    </p:spTree>
    <p:extLst>
      <p:ext uri="{BB962C8B-B14F-4D97-AF65-F5344CB8AC3E}">
        <p14:creationId xmlns:p14="http://schemas.microsoft.com/office/powerpoint/2010/main" val="2652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Los esquemas </a:t>
            </a:r>
            <a:r>
              <a:rPr lang="es-MX" b="1" i="1" u="sng" dirty="0" smtClean="0"/>
              <a:t>textuales</a:t>
            </a:r>
            <a:r>
              <a:rPr lang="es-MX" b="1" dirty="0" smtClean="0"/>
              <a:t> recomendados </a:t>
            </a:r>
            <a:r>
              <a:rPr lang="es-MX" b="1" dirty="0"/>
              <a:t>para proyectos son</a:t>
            </a:r>
          </a:p>
          <a:p>
            <a:r>
              <a:rPr lang="es-MX" b="1" dirty="0" smtClean="0"/>
              <a:t>Por ciclos o etapas del proyecto: </a:t>
            </a:r>
            <a:r>
              <a:rPr lang="es-MX" dirty="0"/>
              <a:t>I</a:t>
            </a:r>
            <a:r>
              <a:rPr lang="es-MX" dirty="0" smtClean="0"/>
              <a:t>dentificación, elaboración, formulación, presentación, aprobación, ejecución, seguimiento y evaluación.</a:t>
            </a:r>
          </a:p>
          <a:p>
            <a:r>
              <a:rPr lang="es-MX" b="1" dirty="0" smtClean="0"/>
              <a:t>Como proyecto de investigación: </a:t>
            </a:r>
            <a:r>
              <a:rPr lang="es-MX" dirty="0" smtClean="0"/>
              <a:t>Título, resumen, introducción, planteamiento del problema, hipótesis o propuesta de solución, objetivos, marco teórico, método, cronograma, presupuesto y evaluación.</a:t>
            </a:r>
          </a:p>
          <a:p>
            <a:r>
              <a:rPr lang="es-MX" b="1" dirty="0" smtClean="0"/>
              <a:t>Otros dependiendo de la Institución Financiadora.</a:t>
            </a:r>
            <a:endParaRPr lang="es-MX" b="1" dirty="0"/>
          </a:p>
          <a:p>
            <a:pPr marL="457200" indent="-457200">
              <a:buAutoNum type="alphaLcPeriod"/>
            </a:pPr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/>
              <a:t>Desarrollo del esquema del proyecto</a:t>
            </a:r>
          </a:p>
        </p:txBody>
      </p:sp>
    </p:spTree>
    <p:extLst>
      <p:ext uri="{BB962C8B-B14F-4D97-AF65-F5344CB8AC3E}">
        <p14:creationId xmlns:p14="http://schemas.microsoft.com/office/powerpoint/2010/main" val="41570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diferenciación de un proyecto es determinarlo como tarea, programa </a:t>
            </a:r>
            <a:r>
              <a:rPr lang="es-MX" dirty="0"/>
              <a:t>o </a:t>
            </a:r>
            <a:r>
              <a:rPr lang="es-MX" dirty="0" smtClean="0"/>
              <a:t>plan mediante su misión, visión y objetivos:</a:t>
            </a:r>
          </a:p>
          <a:p>
            <a:r>
              <a:rPr lang="es-MX" b="1" dirty="0"/>
              <a:t>Plan</a:t>
            </a:r>
            <a:r>
              <a:rPr lang="es-MX" dirty="0"/>
              <a:t>: Escrito en que sumariamente se precisan los detalles para realizar una obra.</a:t>
            </a:r>
          </a:p>
          <a:p>
            <a:r>
              <a:rPr lang="es-MX" b="1" dirty="0" smtClean="0"/>
              <a:t>Programa</a:t>
            </a:r>
            <a:r>
              <a:rPr lang="es-MX" dirty="0"/>
              <a:t>: Serie ordenada de operaciones necesarias para llevar a cabo un proyecto.</a:t>
            </a:r>
            <a:endParaRPr lang="es-MX" dirty="0" smtClean="0"/>
          </a:p>
          <a:p>
            <a:r>
              <a:rPr lang="es-MX" b="1" dirty="0"/>
              <a:t>Tarea</a:t>
            </a:r>
            <a:r>
              <a:rPr lang="es-MX" dirty="0"/>
              <a:t>: Trabajo que debe hacerse en tiempo limitado.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/>
              <a:t>Declaratoria de la diferenciación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37376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 decir que nuestro proyecto puede depender directamente de un plan previo, por ejemplo “</a:t>
            </a:r>
            <a:r>
              <a:rPr lang="es-MX" i="1" dirty="0" smtClean="0"/>
              <a:t>equipar un aula de medios</a:t>
            </a:r>
            <a:r>
              <a:rPr lang="es-MX" dirty="0" smtClean="0"/>
              <a:t>” es un proyecto como tarea ya que será por un tiempo determinado que finaliza una vez equipada el aula.</a:t>
            </a:r>
          </a:p>
          <a:p>
            <a:r>
              <a:rPr lang="es-MX" dirty="0" smtClean="0"/>
              <a:t>En cambio un proyecto como plan puede ser “</a:t>
            </a:r>
            <a:r>
              <a:rPr lang="es-MX" i="1" dirty="0" smtClean="0"/>
              <a:t>atender las demandas educativas del campo agrícola x</a:t>
            </a:r>
            <a:r>
              <a:rPr lang="es-MX" dirty="0" smtClean="0"/>
              <a:t>”, ya que no tiene final específico.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/>
              <a:t>Declaratoria de la diferenciación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795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Ortodoxamente tienen esta jerarquía:</a:t>
            </a:r>
          </a:p>
          <a:p>
            <a:r>
              <a:rPr lang="es-MX" b="1" dirty="0" smtClean="0"/>
              <a:t>Plan: </a:t>
            </a:r>
            <a:r>
              <a:rPr lang="es-MX" dirty="0" smtClean="0"/>
              <a:t>Indica en forma general el ideario a seguir.</a:t>
            </a:r>
          </a:p>
          <a:p>
            <a:r>
              <a:rPr lang="es-MX" b="1" dirty="0" smtClean="0"/>
              <a:t>Programa</a:t>
            </a:r>
            <a:r>
              <a:rPr lang="es-MX" dirty="0" smtClean="0"/>
              <a:t>: Concreta líneas generales del Plan.</a:t>
            </a:r>
          </a:p>
          <a:p>
            <a:r>
              <a:rPr lang="es-MX" b="1" dirty="0" smtClean="0"/>
              <a:t>Proyecto</a:t>
            </a:r>
            <a:r>
              <a:rPr lang="es-MX" dirty="0" smtClean="0"/>
              <a:t>: Propuesta para realizar un Programa.</a:t>
            </a:r>
          </a:p>
          <a:p>
            <a:r>
              <a:rPr lang="es-MX" b="1" dirty="0" smtClean="0"/>
              <a:t>Actividad</a:t>
            </a:r>
            <a:r>
              <a:rPr lang="es-MX" dirty="0" smtClean="0"/>
              <a:t>: Acciones para lograr cada proyecto.</a:t>
            </a:r>
          </a:p>
          <a:p>
            <a:r>
              <a:rPr lang="es-MX" b="1" dirty="0" smtClean="0"/>
              <a:t>Tarea</a:t>
            </a:r>
            <a:r>
              <a:rPr lang="es-MX" dirty="0" smtClean="0"/>
              <a:t>: Nivel último de concreción en que se realizan actividades.</a:t>
            </a:r>
          </a:p>
          <a:p>
            <a:r>
              <a:rPr lang="es-MX" dirty="0" smtClean="0"/>
              <a:t>Además hay </a:t>
            </a:r>
            <a:r>
              <a:rPr lang="es-MX" b="1" i="1" u="sng" dirty="0" smtClean="0"/>
              <a:t>ejes</a:t>
            </a:r>
            <a:r>
              <a:rPr lang="es-MX" dirty="0" smtClean="0"/>
              <a:t> que asocian desde planes hasta actividades en diferentes niveles.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/>
              <a:t>Declaratoria de la diferenciación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047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916832"/>
            <a:ext cx="2304256" cy="208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Generalmente se contienen de la siguiente forma: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/>
              <a:t>Declaratoria de la diferenciación del proyecto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739158712"/>
              </p:ext>
            </p:extLst>
          </p:nvPr>
        </p:nvGraphicFramePr>
        <p:xfrm>
          <a:off x="251520" y="2276872"/>
          <a:ext cx="861628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282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430534"/>
            <a:ext cx="7756263" cy="1054250"/>
          </a:xfrm>
        </p:spPr>
        <p:txBody>
          <a:bodyPr/>
          <a:lstStyle/>
          <a:p>
            <a:r>
              <a:rPr lang="es-MX" sz="4000" dirty="0"/>
              <a:t>Declaratoria de la diferenciación del proyecto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407288"/>
              </p:ext>
            </p:extLst>
          </p:nvPr>
        </p:nvGraphicFramePr>
        <p:xfrm>
          <a:off x="107504" y="2708920"/>
          <a:ext cx="662473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2 Título"/>
          <p:cNvSpPr txBox="1">
            <a:spLocks/>
          </p:cNvSpPr>
          <p:nvPr/>
        </p:nvSpPr>
        <p:spPr>
          <a:xfrm>
            <a:off x="0" y="2083916"/>
            <a:ext cx="9144000" cy="527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MX" sz="2000" dirty="0" smtClean="0"/>
              <a:t>Aunque en el caso del PND2013 – 2018, los nombres en el esquema son:</a:t>
            </a:r>
          </a:p>
          <a:p>
            <a:pPr algn="l"/>
            <a:r>
              <a:rPr lang="es-MX" sz="2000" dirty="0" smtClean="0"/>
              <a:t>        </a:t>
            </a:r>
            <a:r>
              <a:rPr lang="es-MX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	      Metas                    Líneas de Acción</a:t>
            </a:r>
            <a:endParaRPr lang="es-MX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6588224" y="2708920"/>
            <a:ext cx="2304256" cy="3960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MX" sz="2000" dirty="0" smtClean="0"/>
              <a:t>Además promueve tres estrategias transversales para todas sus políticas públicas: </a:t>
            </a:r>
            <a:r>
              <a:rPr lang="es-MX" sz="2000" b="1" i="1" dirty="0" smtClean="0"/>
              <a:t>Democratizar la productividad, Gobierno cercano y moderno, Perspectiva de Género.</a:t>
            </a:r>
          </a:p>
          <a:p>
            <a:pPr marL="342900" indent="-342900" algn="l">
              <a:buFontTx/>
              <a:buChar char="-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489265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</TotalTime>
  <Words>600</Words>
  <Application>Microsoft Office PowerPoint</Application>
  <PresentationFormat>Presentación en pantalla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Cartoné</vt:lpstr>
      <vt:lpstr>Filosofía Central de un Proyecto</vt:lpstr>
      <vt:lpstr>Definición de los conceptos de esquema y diferenciación de un proyecto</vt:lpstr>
      <vt:lpstr>Desarrollo del esquema del proyecto</vt:lpstr>
      <vt:lpstr>Desarrollo del esquema del proyecto</vt:lpstr>
      <vt:lpstr>Declaratoria de la diferenciación del proyecto</vt:lpstr>
      <vt:lpstr>Declaratoria de la diferenciación del proyecto</vt:lpstr>
      <vt:lpstr>Declaratoria de la diferenciación del proyecto</vt:lpstr>
      <vt:lpstr>Declaratoria de la diferenciación del proyecto</vt:lpstr>
      <vt:lpstr>Declaratoria de la diferenciación del proyecto</vt:lpstr>
      <vt:lpstr>Declaratoria de la diferenciación del proyecto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 Presupuesto</dc:title>
  <dc:creator>DrWenceslao</dc:creator>
  <cp:lastModifiedBy>wemi verdugo rojas</cp:lastModifiedBy>
  <cp:revision>42</cp:revision>
  <dcterms:created xsi:type="dcterms:W3CDTF">2013-12-17T15:58:18Z</dcterms:created>
  <dcterms:modified xsi:type="dcterms:W3CDTF">2017-03-19T02:48:02Z</dcterms:modified>
</cp:coreProperties>
</file>