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58" r:id="rId6"/>
    <p:sldId id="260" r:id="rId7"/>
    <p:sldId id="259" r:id="rId8"/>
    <p:sldId id="261" r:id="rId9"/>
    <p:sldId id="262" r:id="rId10"/>
    <p:sldId id="264" r:id="rId11"/>
    <p:sldId id="269" r:id="rId12"/>
    <p:sldId id="266" r:id="rId13"/>
    <p:sldId id="267" r:id="rId14"/>
    <p:sldId id="265" r:id="rId15"/>
    <p:sldId id="268" r:id="rId16"/>
    <p:sldId id="263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2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DA1C-2258-4EB7-A4D4-B337C2AC7EEC}" type="datetimeFigureOut">
              <a:rPr lang="es-MX" smtClean="0"/>
              <a:pPr/>
              <a:t>17/11/2021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82964-B6C3-497F-8DC5-29283D0721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ts3.mm.bing.net/images/thumbnail.aspx?q=425838912146&amp;id=25e9a250012b016c0aeed4b74912d64e&amp;url=http://www.jornada.unam.mx/2009/04/05/fotos/003n1po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6646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635896" y="0"/>
            <a:ext cx="5112568" cy="3600451"/>
          </a:xfrm>
        </p:spPr>
        <p:txBody>
          <a:bodyPr>
            <a:normAutofit/>
          </a:bodyPr>
          <a:lstStyle/>
          <a:p>
            <a:pPr algn="r"/>
            <a:r>
              <a:rPr lang="es-ES" b="1" dirty="0"/>
              <a:t>PROGRAMA Sectorial de Educación 2007-2012.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148064" y="4293096"/>
            <a:ext cx="3600400" cy="2448272"/>
          </a:xfrm>
        </p:spPr>
        <p:txBody>
          <a:bodyPr>
            <a:normAutofit/>
          </a:bodyPr>
          <a:lstStyle/>
          <a:p>
            <a:pPr algn="r"/>
            <a:r>
              <a:rPr lang="es-MX" sz="2000" dirty="0">
                <a:solidFill>
                  <a:schemeClr val="tx1"/>
                </a:solidFill>
              </a:rPr>
              <a:t>Felipe Calderón Hinojosa</a:t>
            </a:r>
          </a:p>
          <a:p>
            <a:pPr algn="r"/>
            <a:r>
              <a:rPr lang="es-MX" sz="2000" dirty="0">
                <a:solidFill>
                  <a:schemeClr val="tx1"/>
                </a:solidFill>
              </a:rPr>
              <a:t>Presidente de los Estados Unidos Mexicanos</a:t>
            </a:r>
          </a:p>
          <a:p>
            <a:pPr algn="r"/>
            <a:r>
              <a:rPr lang="es-MX" sz="2000" dirty="0">
                <a:solidFill>
                  <a:schemeClr val="tx1"/>
                </a:solidFill>
              </a:rPr>
              <a:t>Lic. Josefina Vázquez Mota</a:t>
            </a:r>
          </a:p>
          <a:p>
            <a:pPr algn="r"/>
            <a:r>
              <a:rPr lang="es-MX" sz="2000" dirty="0">
                <a:solidFill>
                  <a:schemeClr val="tx1"/>
                </a:solidFill>
              </a:rPr>
              <a:t>Secretaria de Educación Pública</a:t>
            </a:r>
          </a:p>
          <a:p>
            <a:pPr algn="r"/>
            <a:r>
              <a:rPr lang="es-MX" sz="2000" dirty="0">
                <a:solidFill>
                  <a:schemeClr val="tx1"/>
                </a:solidFill>
              </a:rPr>
              <a:t>28 de noviembre de 2007</a:t>
            </a:r>
          </a:p>
        </p:txBody>
      </p:sp>
      <p:pic>
        <p:nvPicPr>
          <p:cNvPr id="9220" name="Picture 4" descr="http://ts3.mm.bing.net/images/thumbnail.aspx?q=409244215738&amp;id=8602cb53eb5cc48509822d5b8f7a4215&amp;url=http://www.uvmingenierias.unlugar.com/Fotos/diplomado%20redes/uv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140968"/>
            <a:ext cx="1201316" cy="1045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Concepto “ser humano” en Metas 2021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Las metas que establece el documento METAS 2021 son fundamentalmente relativas a la cooperación internacional, eliminar la discriminación, favorecer la equidad, etc. Y no especifica el tipo de ser humano.</a:t>
            </a:r>
          </a:p>
          <a:p>
            <a:r>
              <a:rPr lang="es-MX" dirty="0"/>
              <a:t>Por lo tanto lo construiremos a partir de algunas metas seleccionadas-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Imagen0237.jpg"/>
          <p:cNvPicPr>
            <a:picLocks noChangeAspect="1"/>
          </p:cNvPicPr>
          <p:nvPr/>
        </p:nvPicPr>
        <p:blipFill>
          <a:blip r:embed="rId2" cstate="print">
            <a:lum bright="40000" contrast="-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Concepto “ser humano” en Metas 2021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u="sng" dirty="0"/>
              <a:t>META GENERAL QUINTA: </a:t>
            </a:r>
            <a:r>
              <a:rPr lang="es-MX" dirty="0"/>
              <a:t>MEJORAR LA CALIDAD DE LA EDUCACIÓN Y EL CURRÍCULO ESCOLAR.</a:t>
            </a:r>
          </a:p>
          <a:p>
            <a:r>
              <a:rPr lang="es-MX" dirty="0"/>
              <a:t>META ESPECÍFICA 10. Mejorar el nivel de adquisición de las competencias básicas y de los conocimientos fundamentales por parte de los alumnos.</a:t>
            </a:r>
          </a:p>
          <a:p>
            <a:r>
              <a:rPr lang="es-MX" dirty="0"/>
              <a:t>META ESPECÍFICA 11. Potenciar la educación en valores para una ciudadanía democrática activa, tanto en el currículo como en la organización y gestión de las escuelas.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716016" y="5715000"/>
            <a:ext cx="4427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Explícitamente leído</a:t>
            </a: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el párrafo primero, página 153 de Metas 2021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Concepto “ser humano” en Metas 2021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META ESPECÍFICA 12. Ofrecer un currículo que incorpore la lectura y el uso del computador en el proceso de enseñanza y aprendizaje, en el que la educación artística y la educación física tengan un papel relevante, y estimule el interés por la ciencia, el arte y el deporte entre los alumnos.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716016" y="5715000"/>
            <a:ext cx="4427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Explícitamente leído</a:t>
            </a: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página 153 de Metas 2021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Concepto “ser humano” en Metas 2021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347864" y="1600200"/>
            <a:ext cx="5338936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s-MX" dirty="0"/>
              <a:t>META ESPECÍFICA 13. Mejorar la dotación de bibliotecas y de computadores en las escuelas.</a:t>
            </a:r>
          </a:p>
          <a:p>
            <a:pPr algn="just"/>
            <a:r>
              <a:rPr lang="es-MX" dirty="0"/>
              <a:t>META ESPECÍFICA 14. Ampliar el número de las escuelas de tiempo completo en primaria.</a:t>
            </a:r>
          </a:p>
          <a:p>
            <a:pPr algn="just"/>
            <a:r>
              <a:rPr lang="es-MX" dirty="0"/>
              <a:t>META ESPECÍFICA 15. Extender la evaluación integral de los centros escolares.</a:t>
            </a:r>
          </a:p>
        </p:txBody>
      </p:sp>
      <p:pic>
        <p:nvPicPr>
          <p:cNvPr id="22530" name="Picture 2" descr="http://ts1.mm.bing.net/images/thumbnail.aspx?q=525259453036&amp;id=64a07d2b71aa570b2902098ada2c838f&amp;url=http://arturovillalobos.files.wordpress.com/2008/05/lector_iman_male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28800"/>
            <a:ext cx="3307567" cy="4680520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716016" y="5715000"/>
            <a:ext cx="4427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Explícitamente leído</a:t>
            </a: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 la página 155 de Metas 2021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Concepto “ser humano” en Metas 2021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340775"/>
          <a:ext cx="8424935" cy="531384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Todos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Querer, queremos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Inequidad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Calidad</a:t>
                      </a:r>
                      <a:endParaRPr lang="es-MX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Justo, justicia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Orgullo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Solidaridad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Voluntad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Ocio</a:t>
                      </a:r>
                      <a:endParaRPr lang="es-MX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Valores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Paz</a:t>
                      </a:r>
                      <a:endParaRPr lang="es-MX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Prudencia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Equidad</a:t>
                      </a:r>
                      <a:endParaRPr lang="es-MX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Esperanza, expectativas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Armonía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Igualdad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Moral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Prestigio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Respeto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Actitud, actitudes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Altruismo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Excelencia, éxito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Religión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Patriotas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Salud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Ética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Valentía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Bienestar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Pluralidad, plural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Arraigo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Libertad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Tolerancia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Vergüenza</a:t>
                      </a:r>
                      <a:endParaRPr lang="es-MX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/>
              <a:t>Puntos de comparación</a:t>
            </a:r>
            <a:br>
              <a:rPr lang="es-MX" sz="3600" dirty="0"/>
            </a:br>
            <a:r>
              <a:rPr lang="es-MX" sz="3600" dirty="0"/>
              <a:t>PSE 07-12 vs. Metas 2021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1772816"/>
          <a:ext cx="8352927" cy="457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6422">
                <a:tc>
                  <a:txBody>
                    <a:bodyPr/>
                    <a:lstStyle/>
                    <a:p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/>
                        <a:t>Ley / Discurso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/>
                        <a:t>Realidad / Práctica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578">
                <a:tc>
                  <a:txBody>
                    <a:bodyPr/>
                    <a:lstStyle/>
                    <a:p>
                      <a:r>
                        <a:rPr lang="es-MX" sz="3200" dirty="0"/>
                        <a:t>Transparencia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err="1"/>
                        <a:t>Evaluabilidad</a:t>
                      </a:r>
                      <a:endParaRPr lang="es-MX" sz="3200" dirty="0"/>
                    </a:p>
                    <a:p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es-MX" sz="3200" dirty="0"/>
                        <a:t>Gobernabilidad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/>
              <a:t>Es todo!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 descr="http://ts4.mm.bing.net/images/thumbnail.aspx?q=388223732031&amp;id=77869bc3e38d902b011cc3c022586d3e&amp;url=http://img135.imageshack.us/img135/4766/diapositiva12m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6192688" cy="4644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4287352"/>
            <a:ext cx="36004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2400" dirty="0"/>
              <a:t>Wenceslao Verdugo Rojas</a:t>
            </a:r>
          </a:p>
        </p:txBody>
      </p:sp>
      <p:pic>
        <p:nvPicPr>
          <p:cNvPr id="5" name="4 Imagen" descr="Imagen04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268760"/>
            <a:ext cx="2700300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Concepto “ser humano”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/>
          <a:lstStyle/>
          <a:p>
            <a:r>
              <a:rPr lang="es-MX" dirty="0"/>
              <a:t>Según la RAE y utilizada como adjetivo es “Comprensivo, sensible a los infortunios ajenos”</a:t>
            </a:r>
          </a:p>
        </p:txBody>
      </p:sp>
      <p:pic>
        <p:nvPicPr>
          <p:cNvPr id="8194" name="Picture 2" descr="http://ts4.mm.bing.net/images/thumbnail.aspx?q=409346580187&amp;id=27406613e54cf6b509781e09df8b0813&amp;url=http://1.bp.blogspot.com/_2oU-lEBCBHk/THMJU50kndI/AAAAAAAAAQI/HR_0P0XVl4I/s1600/serhumanofx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04183"/>
            <a:ext cx="4094584" cy="4798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Concepto “sociedad”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es-MX" dirty="0"/>
              <a:t>Según la RAE es “Agrupación natural o pactada de personas que constituyen una unidad distinta de cada uno de sus individuos, con el fin de cumplir, mediante la mutua cooperación, todos o algunos de los fines de la vida”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Concepto “ser humano” en PSE0712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9912" y="1600200"/>
            <a:ext cx="4906888" cy="4525963"/>
          </a:xfrm>
        </p:spPr>
        <p:txBody>
          <a:bodyPr>
            <a:normAutofit/>
          </a:bodyPr>
          <a:lstStyle/>
          <a:p>
            <a:r>
              <a:rPr lang="es-MX" dirty="0"/>
              <a:t>Futuros ciudadanos como personas, como seres humanos conscientes, libres, irremplazables, con identidad, razón y dignidad, con derechos y deberes, </a:t>
            </a:r>
            <a:r>
              <a:rPr lang="es-MX" i="1" u="sng" dirty="0"/>
              <a:t>creadores</a:t>
            </a:r>
            <a:r>
              <a:rPr lang="es-MX" dirty="0"/>
              <a:t> de valores y de ideales. </a:t>
            </a:r>
          </a:p>
        </p:txBody>
      </p:sp>
      <p:pic>
        <p:nvPicPr>
          <p:cNvPr id="7170" name="Picture 2" descr="http://ts4.mm.bing.net/images/thumbnail.aspx?q=471693988427&amp;id=a1b4a0799f7ad039a3853467cdc4b680&amp;url=http://www.unidad094.upn.mx/revista/44/va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37" y="1340768"/>
            <a:ext cx="3705583" cy="5229200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716016" y="5715000"/>
            <a:ext cx="4427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Explícitamente leído</a:t>
            </a: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el párrafo último, página 9 del PSE0712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Concepto “ser humano” en PSE0712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Con desarrollo pleno de sus capacidades y potencialidades; de su razón y de su sensibilidad artística, de su cuerpo y de su mente; de su formación </a:t>
            </a:r>
            <a:r>
              <a:rPr lang="es-MX" dirty="0" err="1"/>
              <a:t>valoral</a:t>
            </a:r>
            <a:r>
              <a:rPr lang="es-MX" dirty="0"/>
              <a:t> y social; de su conciencia ciudadana y ecológica.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716016" y="5715000"/>
            <a:ext cx="4427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Explícitamente leído</a:t>
            </a: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el párrafo último, página 9 del PSE0712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s2.mm.bing.net/images/thumbnail.aspx?q=526687807345&amp;id=e1367110e70bdd07b16ac7cfbfe0d23b&amp;url=http://www.aesecuador.com.ec/files/u1/valor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068960"/>
            <a:ext cx="6984776" cy="343838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Concepto “ser humano” en PSE0712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Que ejerzan tanto su libertad como su responsabilidad; a ejercer con libertad y responsabilidad su sexualidad; a convivir y a relacionarse con los demás; a sentirse parte esencial de su comunidad y de su país;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5715000"/>
            <a:ext cx="4427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Explícitamente leído</a:t>
            </a: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el párrafo primero, página 10 del PSE0712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Concepto “ser humano” en PSE0712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Que cuide y enriquezca nuestro patrimonio natural, histórico y cultural; a sentirse contemporáneos y continuadores de quienes han contribuido a crear al México libre y democrático en que vivimos.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5715000"/>
            <a:ext cx="4427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Explícitamente leído</a:t>
            </a: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el párrafo primero, página 10 del PSE0712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Concepto “ser humano” en PSE0712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Que interioricen el trato </a:t>
            </a:r>
            <a:r>
              <a:rPr lang="es-MX" i="1" dirty="0"/>
              <a:t>igualitario</a:t>
            </a:r>
            <a:r>
              <a:rPr lang="es-MX" dirty="0"/>
              <a:t> entre hombres y mujeres (y el presidente dijo: un país con igualdad de oportunidades)</a:t>
            </a:r>
          </a:p>
          <a:p>
            <a:r>
              <a:rPr lang="es-MX" dirty="0"/>
              <a:t>Con respeto a todas las diferencias sociales, económicas, políticas, étnicas y religiosas, así como para prevenir, encarar y resolver graves problemas de nuestro tiempo, como la drogadicción, la violencia, la inequidad y el deterioro ambiental.</a:t>
            </a:r>
          </a:p>
        </p:txBody>
      </p:sp>
      <p:pic>
        <p:nvPicPr>
          <p:cNvPr id="3074" name="Picture 2" descr="http://ts3.mm.bing.net/images/thumbnail.aspx?q=527136336846&amp;id=d2c7a5f9a96d59645e5f9c47ef53cff4&amp;url=http://bligoo.com/media/users/4/205908/images/public/21839/inequidad.jpg?v=1254319738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6831" y="5422518"/>
            <a:ext cx="1677169" cy="143548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0" y="5715000"/>
            <a:ext cx="4427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Explícitamente leído</a:t>
            </a: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el párrafo segundo, página 10 del PSE0712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786</Words>
  <Application>Microsoft Office PowerPoint</Application>
  <PresentationFormat>Presentación en pantalla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PROGRAMA Sectorial de Educación 2007-2012.</vt:lpstr>
      <vt:lpstr>Presentación de PowerPoint</vt:lpstr>
      <vt:lpstr>Concepto “ser humano”</vt:lpstr>
      <vt:lpstr>Concepto “sociedad”</vt:lpstr>
      <vt:lpstr>Concepto “ser humano” en PSE0712</vt:lpstr>
      <vt:lpstr>Concepto “ser humano” en PSE0712</vt:lpstr>
      <vt:lpstr>Concepto “ser humano” en PSE0712</vt:lpstr>
      <vt:lpstr>Concepto “ser humano” en PSE0712</vt:lpstr>
      <vt:lpstr>Concepto “ser humano” en PSE0712</vt:lpstr>
      <vt:lpstr>Concepto “ser humano” en Metas 2021</vt:lpstr>
      <vt:lpstr>Concepto “ser humano” en Metas 2021</vt:lpstr>
      <vt:lpstr>Concepto “ser humano” en Metas 2021</vt:lpstr>
      <vt:lpstr>Concepto “ser humano” en Metas 2021</vt:lpstr>
      <vt:lpstr>Concepto “ser humano” en Metas 2021</vt:lpstr>
      <vt:lpstr>Puntos de comparación PSE 07-12 vs. Metas 2021</vt:lpstr>
      <vt:lpstr>Es todo!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Sectorial de Educación 2007-2012.</dc:title>
  <dc:creator>Wenceslao Verdugo Rojas</dc:creator>
  <cp:keywords>metas 2021, doctorado,</cp:keywords>
  <cp:lastModifiedBy>wemi verdugo rojas</cp:lastModifiedBy>
  <cp:revision>29</cp:revision>
  <dcterms:created xsi:type="dcterms:W3CDTF">2011-01-29T03:21:31Z</dcterms:created>
  <dcterms:modified xsi:type="dcterms:W3CDTF">2021-11-18T00:14:13Z</dcterms:modified>
</cp:coreProperties>
</file>