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B8AC848-0F7D-4775-8880-8C23BEC0FE28}" type="datetimeFigureOut">
              <a:rPr lang="es-MX" smtClean="0"/>
              <a:t>02/03/2015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79126F0-C487-4A5C-B0D7-1D35B38C656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848-0F7D-4775-8880-8C23BEC0FE28}" type="datetimeFigureOut">
              <a:rPr lang="es-MX" smtClean="0"/>
              <a:t>02/03/2015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26F0-C487-4A5C-B0D7-1D35B38C656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848-0F7D-4775-8880-8C23BEC0FE28}" type="datetimeFigureOut">
              <a:rPr lang="es-MX" smtClean="0"/>
              <a:t>02/03/2015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26F0-C487-4A5C-B0D7-1D35B38C656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848-0F7D-4775-8880-8C23BEC0FE28}" type="datetimeFigureOut">
              <a:rPr lang="es-MX" smtClean="0"/>
              <a:t>02/03/2015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26F0-C487-4A5C-B0D7-1D35B38C656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848-0F7D-4775-8880-8C23BEC0FE28}" type="datetimeFigureOut">
              <a:rPr lang="es-MX" smtClean="0"/>
              <a:t>02/03/2015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26F0-C487-4A5C-B0D7-1D35B38C656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848-0F7D-4775-8880-8C23BEC0FE28}" type="datetimeFigureOut">
              <a:rPr lang="es-MX" smtClean="0"/>
              <a:t>02/03/2015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26F0-C487-4A5C-B0D7-1D35B38C6564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848-0F7D-4775-8880-8C23BEC0FE28}" type="datetimeFigureOut">
              <a:rPr lang="es-MX" smtClean="0"/>
              <a:t>02/03/2015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26F0-C487-4A5C-B0D7-1D35B38C6564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848-0F7D-4775-8880-8C23BEC0FE28}" type="datetimeFigureOut">
              <a:rPr lang="es-MX" smtClean="0"/>
              <a:t>02/03/2015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26F0-C487-4A5C-B0D7-1D35B38C656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C848-0F7D-4775-8880-8C23BEC0FE28}" type="datetimeFigureOut">
              <a:rPr lang="es-MX" smtClean="0"/>
              <a:t>02/03/2015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26F0-C487-4A5C-B0D7-1D35B38C656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B8AC848-0F7D-4775-8880-8C23BEC0FE28}" type="datetimeFigureOut">
              <a:rPr lang="es-MX" smtClean="0"/>
              <a:t>02/03/2015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79126F0-C487-4A5C-B0D7-1D35B38C656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B8AC848-0F7D-4775-8880-8C23BEC0FE28}" type="datetimeFigureOut">
              <a:rPr lang="es-MX" smtClean="0"/>
              <a:t>02/03/2015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79126F0-C487-4A5C-B0D7-1D35B38C656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B8AC848-0F7D-4775-8880-8C23BEC0FE28}" type="datetimeFigureOut">
              <a:rPr lang="es-MX" smtClean="0"/>
              <a:t>02/03/2015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9126F0-C487-4A5C-B0D7-1D35B38C6564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1196752"/>
            <a:ext cx="6840760" cy="3240360"/>
          </a:xfrm>
        </p:spPr>
        <p:txBody>
          <a:bodyPr>
            <a:normAutofit/>
          </a:bodyPr>
          <a:lstStyle/>
          <a:p>
            <a:r>
              <a:rPr lang="es-MX" sz="3600" b="1" i="1" dirty="0" smtClean="0"/>
              <a:t>Evolución </a:t>
            </a:r>
            <a:r>
              <a:rPr lang="es-MX" sz="3600" b="1" i="1" dirty="0"/>
              <a:t>y retos de la educación virtual. </a:t>
            </a:r>
            <a:r>
              <a:rPr lang="es-MX" sz="3600" b="1" i="1" dirty="0" smtClean="0"/>
              <a:t/>
            </a:r>
            <a:br>
              <a:rPr lang="es-MX" sz="3600" b="1" i="1" dirty="0" smtClean="0"/>
            </a:br>
            <a:r>
              <a:rPr lang="es-MX" sz="3600" b="1" i="1" dirty="0" smtClean="0"/>
              <a:t>Construyendo </a:t>
            </a:r>
            <a:r>
              <a:rPr lang="es-MX" sz="3600" b="1" i="1" dirty="0"/>
              <a:t>el e-</a:t>
            </a:r>
            <a:r>
              <a:rPr lang="es-MX" sz="3600" b="1" i="1" dirty="0" err="1"/>
              <a:t>learning</a:t>
            </a:r>
            <a:r>
              <a:rPr lang="es-MX" sz="3600" b="1" i="1" dirty="0"/>
              <a:t> del siglo </a:t>
            </a:r>
            <a:r>
              <a:rPr lang="es-MX" sz="3600" b="1" i="1" dirty="0" smtClean="0"/>
              <a:t>XXI</a:t>
            </a:r>
            <a:r>
              <a:rPr lang="es-MX" sz="3600" i="1" dirty="0"/>
              <a:t/>
            </a:r>
            <a:br>
              <a:rPr lang="es-MX" sz="3600" i="1" dirty="0"/>
            </a:br>
            <a:r>
              <a:rPr lang="es-MX" sz="3600" i="1" dirty="0" smtClean="0"/>
              <a:t/>
            </a:r>
            <a:br>
              <a:rPr lang="es-MX" sz="3600" i="1" dirty="0" smtClean="0"/>
            </a:br>
            <a:r>
              <a:rPr lang="es-MX" sz="2400" dirty="0" smtClean="0"/>
              <a:t>Begoña </a:t>
            </a:r>
            <a:r>
              <a:rPr lang="es-MX" sz="2400" dirty="0" smtClean="0"/>
              <a:t>Gros en el Cap. 4</a:t>
            </a:r>
            <a:endParaRPr lang="es-MX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27984" y="4725144"/>
            <a:ext cx="3600400" cy="94793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s-MX" sz="2000" dirty="0" smtClean="0">
                <a:solidFill>
                  <a:schemeClr val="tx1"/>
                </a:solidFill>
              </a:rPr>
              <a:t>Dr. Wenceslao </a:t>
            </a:r>
            <a:r>
              <a:rPr lang="es-MX" sz="2000" dirty="0" smtClean="0">
                <a:solidFill>
                  <a:schemeClr val="tx1"/>
                </a:solidFill>
              </a:rPr>
              <a:t>Verdugo Rojas</a:t>
            </a:r>
          </a:p>
          <a:p>
            <a:pPr algn="l"/>
            <a:r>
              <a:rPr lang="es-MX" sz="2000" dirty="0" smtClean="0">
                <a:solidFill>
                  <a:schemeClr val="tx1"/>
                </a:solidFill>
              </a:rPr>
              <a:t>Para Curso de Fortalecimiento Docente</a:t>
            </a:r>
          </a:p>
          <a:p>
            <a:pPr algn="l"/>
            <a:r>
              <a:rPr lang="es-MX" sz="2000" dirty="0" smtClean="0">
                <a:solidFill>
                  <a:schemeClr val="tx1"/>
                </a:solidFill>
              </a:rPr>
              <a:t>Del SNTE</a:t>
            </a:r>
          </a:p>
        </p:txBody>
      </p:sp>
      <p:pic>
        <p:nvPicPr>
          <p:cNvPr id="1026" name="Picture 2" descr="Logotipo S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95" y="4581128"/>
            <a:ext cx="3312368" cy="97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63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MX" dirty="0" smtClean="0"/>
              <a:t>Capítulo 4.</a:t>
            </a:r>
            <a:br>
              <a:rPr lang="es-MX" dirty="0" smtClean="0"/>
            </a:br>
            <a:r>
              <a:rPr lang="es-MX" dirty="0" smtClean="0"/>
              <a:t>Aprender y enseñar en colaboración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2708920"/>
            <a:ext cx="6196405" cy="3384376"/>
          </a:xfrm>
        </p:spPr>
        <p:txBody>
          <a:bodyPr/>
          <a:lstStyle/>
          <a:p>
            <a:r>
              <a:rPr lang="es-MX" dirty="0" smtClean="0"/>
              <a:t>El estudiante no está solo </a:t>
            </a:r>
          </a:p>
          <a:p>
            <a:r>
              <a:rPr lang="es-MX" dirty="0" smtClean="0"/>
              <a:t>¿Por qué aprender en colaboración? </a:t>
            </a:r>
          </a:p>
          <a:p>
            <a:r>
              <a:rPr lang="es-MX" dirty="0" smtClean="0"/>
              <a:t>¿Cómo aprender en colaboración? </a:t>
            </a:r>
          </a:p>
          <a:p>
            <a:r>
              <a:rPr lang="es-MX" dirty="0" smtClean="0"/>
              <a:t>El diseño de actividades colaborativas</a:t>
            </a:r>
            <a:endParaRPr lang="es-MX" dirty="0"/>
          </a:p>
        </p:txBody>
      </p:sp>
      <p:pic>
        <p:nvPicPr>
          <p:cNvPr id="4" name="Picture 2" descr="Logotipo S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371945"/>
            <a:ext cx="1656186" cy="48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3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El estudiante no está solo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Una de las aplicaciones de esta propuesta es que debemos como tutores generar actividades parecidas a las de la vida real y no tanto lineales o secuenciales como se usa generalmente en la escuela.</a:t>
            </a:r>
            <a:endParaRPr lang="es-MX" dirty="0"/>
          </a:p>
        </p:txBody>
      </p:sp>
      <p:pic>
        <p:nvPicPr>
          <p:cNvPr id="4" name="Picture 2" descr="Logotipo S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371945"/>
            <a:ext cx="1656186" cy="48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4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¿Por qué aprender en colaboración?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El aprendizaje individual es limitado.</a:t>
            </a:r>
          </a:p>
          <a:p>
            <a:r>
              <a:rPr lang="es-MX" dirty="0" smtClean="0"/>
              <a:t>El aprendizaje colaborativo también:</a:t>
            </a:r>
          </a:p>
          <a:p>
            <a:pPr lvl="1"/>
            <a:r>
              <a:rPr lang="es-MX" dirty="0" smtClean="0"/>
              <a:t>Es compartido</a:t>
            </a:r>
          </a:p>
          <a:p>
            <a:pPr lvl="1"/>
            <a:r>
              <a:rPr lang="es-MX" dirty="0" smtClean="0"/>
              <a:t>De compromiso mutuo</a:t>
            </a:r>
          </a:p>
          <a:p>
            <a:pPr lvl="1"/>
            <a:r>
              <a:rPr lang="es-MX" dirty="0" smtClean="0"/>
              <a:t>Amplía el repertorio cultural</a:t>
            </a:r>
            <a:endParaRPr lang="es-MX" dirty="0"/>
          </a:p>
        </p:txBody>
      </p:sp>
      <p:pic>
        <p:nvPicPr>
          <p:cNvPr id="4" name="Picture 2" descr="Logotipo S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371945"/>
            <a:ext cx="1656186" cy="48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6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¿Cómo aprender en colaboración?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Control de procesos y tareas por el tutor y alumno.</a:t>
            </a:r>
          </a:p>
          <a:p>
            <a:r>
              <a:rPr lang="es-MX" dirty="0" smtClean="0"/>
              <a:t>Responsabilidad individual e interdependencia positiva.</a:t>
            </a:r>
          </a:p>
          <a:p>
            <a:r>
              <a:rPr lang="es-MX" dirty="0" smtClean="0"/>
              <a:t>La tecnología como facilitadora (no como dificultadora)</a:t>
            </a:r>
            <a:endParaRPr lang="es-MX" dirty="0"/>
          </a:p>
        </p:txBody>
      </p:sp>
      <p:pic>
        <p:nvPicPr>
          <p:cNvPr id="4" name="Picture 2" descr="Logotipo S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371945"/>
            <a:ext cx="1656186" cy="48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3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El diseño de actividades colaborativas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Tipos de actividades propuestas:</a:t>
            </a:r>
          </a:p>
          <a:p>
            <a:r>
              <a:rPr lang="es-MX" dirty="0" smtClean="0"/>
              <a:t>Debates virtuales</a:t>
            </a:r>
          </a:p>
          <a:p>
            <a:r>
              <a:rPr lang="es-MX" dirty="0" smtClean="0"/>
              <a:t>Actividades de indagación</a:t>
            </a:r>
          </a:p>
          <a:p>
            <a:r>
              <a:rPr lang="es-MX" dirty="0" smtClean="0"/>
              <a:t>ABP</a:t>
            </a:r>
          </a:p>
          <a:p>
            <a:r>
              <a:rPr lang="es-MX" dirty="0" smtClean="0"/>
              <a:t>Simulaciones</a:t>
            </a:r>
            <a:endParaRPr lang="es-MX" dirty="0" smtClean="0"/>
          </a:p>
        </p:txBody>
      </p:sp>
      <p:pic>
        <p:nvPicPr>
          <p:cNvPr id="4" name="Picture 2" descr="Logotipo S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371945"/>
            <a:ext cx="1656186" cy="48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3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Palacio de Gobierno por la mañana</a:t>
            </a:r>
            <a:endParaRPr lang="es-MX" dirty="0"/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0" r="25940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s-MX" dirty="0" smtClean="0"/>
              <a:t>Febrero 28 del 2015, Hermosillo, Sonora, México</a:t>
            </a:r>
            <a:endParaRPr lang="es-MX" dirty="0"/>
          </a:p>
        </p:txBody>
      </p:sp>
      <p:pic>
        <p:nvPicPr>
          <p:cNvPr id="6" name="Picture 2" descr="Logotipo S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371945"/>
            <a:ext cx="1656186" cy="48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5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4200</TotalTime>
  <Words>178</Words>
  <Application>Microsoft Office PowerPoint</Application>
  <PresentationFormat>Presentación en pantalla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Chincheta</vt:lpstr>
      <vt:lpstr>Evolución y retos de la educación virtual.  Construyendo el e-learning del siglo XXI  Begoña Gros en el Cap. 4</vt:lpstr>
      <vt:lpstr>Capítulo 4. Aprender y enseñar en colaboración </vt:lpstr>
      <vt:lpstr>El estudiante no está solo </vt:lpstr>
      <vt:lpstr>¿Por qué aprender en colaboración? </vt:lpstr>
      <vt:lpstr>¿Cómo aprender en colaboración? </vt:lpstr>
      <vt:lpstr>El diseño de actividades colaborativas</vt:lpstr>
      <vt:lpstr>Palacio de Gobierno por la mañana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Evolución y retos de la educación virtual.  Construyendo el e-learning del siglo XXI Begoña Gros en el Cap. 4</dc:title>
  <dc:creator>wemi verdugo rojas</dc:creator>
  <cp:lastModifiedBy>wemi verdugo rojas</cp:lastModifiedBy>
  <cp:revision>9</cp:revision>
  <dcterms:created xsi:type="dcterms:W3CDTF">2015-02-27T01:57:33Z</dcterms:created>
  <dcterms:modified xsi:type="dcterms:W3CDTF">2015-03-03T01:33:35Z</dcterms:modified>
</cp:coreProperties>
</file>