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3D7393-F3E2-4D76-B493-3AE09DE0BA44}"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es-MX"/>
        </a:p>
      </dgm:t>
    </dgm:pt>
    <dgm:pt modelId="{C22CF6F2-31EA-4535-A8F5-FF13174F54D7}">
      <dgm:prSet phldrT="[Texto]" custT="1"/>
      <dgm:spPr/>
      <dgm:t>
        <a:bodyPr/>
        <a:lstStyle/>
        <a:p>
          <a:r>
            <a:rPr lang="es-MX" sz="2400"/>
            <a:t>Creencia</a:t>
          </a:r>
        </a:p>
      </dgm:t>
    </dgm:pt>
    <dgm:pt modelId="{186C311E-0DFF-4789-B081-D5234972C5F6}" type="parTrans" cxnId="{5E035A91-6332-4505-910F-B95E5F24AEC8}">
      <dgm:prSet/>
      <dgm:spPr/>
      <dgm:t>
        <a:bodyPr/>
        <a:lstStyle/>
        <a:p>
          <a:endParaRPr lang="es-MX"/>
        </a:p>
      </dgm:t>
    </dgm:pt>
    <dgm:pt modelId="{EDAB3348-C868-4BC9-8072-57C2080FA4A6}" type="sibTrans" cxnId="{5E035A91-6332-4505-910F-B95E5F24AEC8}">
      <dgm:prSet/>
      <dgm:spPr/>
      <dgm:t>
        <a:bodyPr/>
        <a:lstStyle/>
        <a:p>
          <a:endParaRPr lang="es-MX"/>
        </a:p>
      </dgm:t>
    </dgm:pt>
    <dgm:pt modelId="{F64918A6-D43C-4B1C-AE63-CE76EB8D744F}">
      <dgm:prSet phldrT="[Texto]"/>
      <dgm:spPr/>
      <dgm:t>
        <a:bodyPr/>
        <a:lstStyle/>
        <a:p>
          <a:r>
            <a:rPr lang="es-MX"/>
            <a:t>Contrario a saber</a:t>
          </a:r>
        </a:p>
      </dgm:t>
    </dgm:pt>
    <dgm:pt modelId="{A958AAED-BA58-479E-B098-4D7086C4272E}" type="parTrans" cxnId="{734EF4D9-8E18-437A-BA3E-2977AE187256}">
      <dgm:prSet/>
      <dgm:spPr/>
      <dgm:t>
        <a:bodyPr/>
        <a:lstStyle/>
        <a:p>
          <a:endParaRPr lang="es-MX"/>
        </a:p>
      </dgm:t>
    </dgm:pt>
    <dgm:pt modelId="{8FEDCF16-FFBE-4E84-BAA5-41F9821613CB}" type="sibTrans" cxnId="{734EF4D9-8E18-437A-BA3E-2977AE187256}">
      <dgm:prSet/>
      <dgm:spPr/>
      <dgm:t>
        <a:bodyPr/>
        <a:lstStyle/>
        <a:p>
          <a:endParaRPr lang="es-MX"/>
        </a:p>
      </dgm:t>
    </dgm:pt>
    <dgm:pt modelId="{B0697BA5-933C-47BC-9E5B-0DB158672DA2}">
      <dgm:prSet phldrT="[Texto]"/>
      <dgm:spPr/>
      <dgm:t>
        <a:bodyPr/>
        <a:lstStyle/>
        <a:p>
          <a:r>
            <a:rPr lang="es-MX"/>
            <a:t>"No creo que esté bien, lo sé"</a:t>
          </a:r>
        </a:p>
      </dgm:t>
    </dgm:pt>
    <dgm:pt modelId="{F555794B-BFB6-4BB5-9165-E368933E6695}" type="parTrans" cxnId="{FED745A8-A02B-4336-A00C-05AFABAA0565}">
      <dgm:prSet/>
      <dgm:spPr/>
      <dgm:t>
        <a:bodyPr/>
        <a:lstStyle/>
        <a:p>
          <a:endParaRPr lang="es-MX"/>
        </a:p>
      </dgm:t>
    </dgm:pt>
    <dgm:pt modelId="{302EB204-A86E-4A55-A564-B17849AEB118}" type="sibTrans" cxnId="{FED745A8-A02B-4336-A00C-05AFABAA0565}">
      <dgm:prSet/>
      <dgm:spPr/>
      <dgm:t>
        <a:bodyPr/>
        <a:lstStyle/>
        <a:p>
          <a:endParaRPr lang="es-MX"/>
        </a:p>
      </dgm:t>
    </dgm:pt>
    <dgm:pt modelId="{26618665-B6A3-484B-8C1C-E0416413402B}">
      <dgm:prSet phldrT="[Texto]"/>
      <dgm:spPr/>
      <dgm:t>
        <a:bodyPr/>
        <a:lstStyle/>
        <a:p>
          <a:r>
            <a:rPr lang="es-MX"/>
            <a:t>Saber no implica creer</a:t>
          </a:r>
        </a:p>
      </dgm:t>
    </dgm:pt>
    <dgm:pt modelId="{2B18380E-6982-4321-861A-68BB66D1E5FA}" type="parTrans" cxnId="{D7CEA44A-BABA-4340-94ED-93C4CE951DF0}">
      <dgm:prSet/>
      <dgm:spPr/>
      <dgm:t>
        <a:bodyPr/>
        <a:lstStyle/>
        <a:p>
          <a:endParaRPr lang="es-MX"/>
        </a:p>
      </dgm:t>
    </dgm:pt>
    <dgm:pt modelId="{BCDBB7B0-89D5-451E-967E-082F2297DF1F}" type="sibTrans" cxnId="{D7CEA44A-BABA-4340-94ED-93C4CE951DF0}">
      <dgm:prSet/>
      <dgm:spPr/>
      <dgm:t>
        <a:bodyPr/>
        <a:lstStyle/>
        <a:p>
          <a:endParaRPr lang="es-MX"/>
        </a:p>
      </dgm:t>
    </dgm:pt>
    <dgm:pt modelId="{79FBD1D3-1026-4AA3-B9C7-1CA7C7130604}">
      <dgm:prSet phldrT="[Texto]"/>
      <dgm:spPr/>
      <dgm:t>
        <a:bodyPr/>
        <a:lstStyle/>
        <a:p>
          <a:r>
            <a:rPr lang="es-MX"/>
            <a:t>"Lo veo pero no lo creo"</a:t>
          </a:r>
        </a:p>
      </dgm:t>
    </dgm:pt>
    <dgm:pt modelId="{AA176778-F843-486F-BE6D-C9FFC352AA8C}" type="parTrans" cxnId="{113E557D-0C18-4984-97A1-DF5052DD24F9}">
      <dgm:prSet/>
      <dgm:spPr/>
      <dgm:t>
        <a:bodyPr/>
        <a:lstStyle/>
        <a:p>
          <a:endParaRPr lang="es-MX"/>
        </a:p>
      </dgm:t>
    </dgm:pt>
    <dgm:pt modelId="{8837D670-5A37-4F07-9DFB-6BBCC23C8E23}" type="sibTrans" cxnId="{113E557D-0C18-4984-97A1-DF5052DD24F9}">
      <dgm:prSet/>
      <dgm:spPr/>
      <dgm:t>
        <a:bodyPr/>
        <a:lstStyle/>
        <a:p>
          <a:endParaRPr lang="es-MX"/>
        </a:p>
      </dgm:t>
    </dgm:pt>
    <dgm:pt modelId="{FF5A3129-C1FD-4101-94DF-9B00792A51A5}">
      <dgm:prSet/>
      <dgm:spPr/>
      <dgm:t>
        <a:bodyPr/>
        <a:lstStyle/>
        <a:p>
          <a:r>
            <a:rPr lang="es-MX"/>
            <a:t>Es lo mismo que saber</a:t>
          </a:r>
        </a:p>
      </dgm:t>
    </dgm:pt>
    <dgm:pt modelId="{1A2D8BA9-FB4E-4DF7-8159-7D9F9708C80A}" type="parTrans" cxnId="{3D616A4F-E17B-4F3D-84B3-2EF43882B22E}">
      <dgm:prSet/>
      <dgm:spPr/>
      <dgm:t>
        <a:bodyPr/>
        <a:lstStyle/>
        <a:p>
          <a:endParaRPr lang="es-MX"/>
        </a:p>
      </dgm:t>
    </dgm:pt>
    <dgm:pt modelId="{74D23A8B-4433-4499-BC1A-97579349C2EB}" type="sibTrans" cxnId="{3D616A4F-E17B-4F3D-84B3-2EF43882B22E}">
      <dgm:prSet/>
      <dgm:spPr/>
      <dgm:t>
        <a:bodyPr/>
        <a:lstStyle/>
        <a:p>
          <a:endParaRPr lang="es-MX"/>
        </a:p>
      </dgm:t>
    </dgm:pt>
    <dgm:pt modelId="{018F90DA-2E34-4A33-8915-371AA423AB3F}">
      <dgm:prSet/>
      <dgm:spPr/>
      <dgm:t>
        <a:bodyPr/>
        <a:lstStyle/>
        <a:p>
          <a:r>
            <a:rPr lang="es-MX"/>
            <a:t>"Lo creo porque lo sé"</a:t>
          </a:r>
        </a:p>
      </dgm:t>
    </dgm:pt>
    <dgm:pt modelId="{5260FDE0-4AB7-4085-A54A-57A57B2CD893}" type="parTrans" cxnId="{81D70E2B-21C6-470C-838E-5AD9005CA756}">
      <dgm:prSet/>
      <dgm:spPr/>
      <dgm:t>
        <a:bodyPr/>
        <a:lstStyle/>
        <a:p>
          <a:endParaRPr lang="es-MX"/>
        </a:p>
      </dgm:t>
    </dgm:pt>
    <dgm:pt modelId="{9E333F10-2A39-42DD-9978-F3BE6B9DB34E}" type="sibTrans" cxnId="{81D70E2B-21C6-470C-838E-5AD9005CA756}">
      <dgm:prSet/>
      <dgm:spPr/>
      <dgm:t>
        <a:bodyPr/>
        <a:lstStyle/>
        <a:p>
          <a:endParaRPr lang="es-MX"/>
        </a:p>
      </dgm:t>
    </dgm:pt>
    <dgm:pt modelId="{E0DC8B90-C04F-4221-A4BC-FADD737BCA5D}">
      <dgm:prSet/>
      <dgm:spPr/>
      <dgm:t>
        <a:bodyPr/>
        <a:lstStyle/>
        <a:p>
          <a:r>
            <a:rPr lang="es-MX"/>
            <a:t>Sin saber</a:t>
          </a:r>
        </a:p>
      </dgm:t>
    </dgm:pt>
    <dgm:pt modelId="{FF535F4A-9DF1-446B-8C55-A7D2C7BE5959}" type="parTrans" cxnId="{EE31B8FA-ED17-4152-B829-5AEB49AFD242}">
      <dgm:prSet/>
      <dgm:spPr/>
      <dgm:t>
        <a:bodyPr/>
        <a:lstStyle/>
        <a:p>
          <a:endParaRPr lang="es-MX"/>
        </a:p>
      </dgm:t>
    </dgm:pt>
    <dgm:pt modelId="{96C054B4-7E7C-419B-8657-1C65BC6E8692}" type="sibTrans" cxnId="{EE31B8FA-ED17-4152-B829-5AEB49AFD242}">
      <dgm:prSet/>
      <dgm:spPr/>
      <dgm:t>
        <a:bodyPr/>
        <a:lstStyle/>
        <a:p>
          <a:endParaRPr lang="es-MX"/>
        </a:p>
      </dgm:t>
    </dgm:pt>
    <dgm:pt modelId="{41C8ED61-C3A8-4519-9E05-BA214E610613}">
      <dgm:prSet/>
      <dgm:spPr/>
      <dgm:t>
        <a:bodyPr/>
        <a:lstStyle/>
        <a:p>
          <a:r>
            <a:rPr lang="es-MX"/>
            <a:t>"Tengo fé en que es cierto"</a:t>
          </a:r>
        </a:p>
      </dgm:t>
    </dgm:pt>
    <dgm:pt modelId="{C52792BC-FB77-4FBF-A1BD-BD814EADC5EF}" type="parTrans" cxnId="{EF6BCFE4-69B8-419A-B953-3EACE4378E83}">
      <dgm:prSet/>
      <dgm:spPr/>
      <dgm:t>
        <a:bodyPr/>
        <a:lstStyle/>
        <a:p>
          <a:endParaRPr lang="es-MX"/>
        </a:p>
      </dgm:t>
    </dgm:pt>
    <dgm:pt modelId="{BD7F5FF7-D2D4-4784-84C1-985099F4A8A4}" type="sibTrans" cxnId="{EF6BCFE4-69B8-419A-B953-3EACE4378E83}">
      <dgm:prSet/>
      <dgm:spPr/>
      <dgm:t>
        <a:bodyPr/>
        <a:lstStyle/>
        <a:p>
          <a:endParaRPr lang="es-MX"/>
        </a:p>
      </dgm:t>
    </dgm:pt>
    <dgm:pt modelId="{EEF66244-2D2C-43B0-A34E-E5921EFCF86F}" type="pres">
      <dgm:prSet presAssocID="{6A3D7393-F3E2-4D76-B493-3AE09DE0BA44}" presName="diagram" presStyleCnt="0">
        <dgm:presLayoutVars>
          <dgm:chPref val="1"/>
          <dgm:dir/>
          <dgm:animOne val="branch"/>
          <dgm:animLvl val="lvl"/>
          <dgm:resizeHandles val="exact"/>
        </dgm:presLayoutVars>
      </dgm:prSet>
      <dgm:spPr/>
      <dgm:t>
        <a:bodyPr/>
        <a:lstStyle/>
        <a:p>
          <a:endParaRPr lang="es-MX"/>
        </a:p>
      </dgm:t>
    </dgm:pt>
    <dgm:pt modelId="{BEB91691-EEAA-43CD-9EBE-7F3A5780E396}" type="pres">
      <dgm:prSet presAssocID="{C22CF6F2-31EA-4535-A8F5-FF13174F54D7}" presName="root1" presStyleCnt="0"/>
      <dgm:spPr/>
    </dgm:pt>
    <dgm:pt modelId="{D1B17CF7-3927-4484-8881-9E43A465076C}" type="pres">
      <dgm:prSet presAssocID="{C22CF6F2-31EA-4535-A8F5-FF13174F54D7}" presName="LevelOneTextNode" presStyleLbl="node0" presStyleIdx="0" presStyleCnt="1">
        <dgm:presLayoutVars>
          <dgm:chPref val="3"/>
        </dgm:presLayoutVars>
      </dgm:prSet>
      <dgm:spPr/>
      <dgm:t>
        <a:bodyPr/>
        <a:lstStyle/>
        <a:p>
          <a:endParaRPr lang="es-MX"/>
        </a:p>
      </dgm:t>
    </dgm:pt>
    <dgm:pt modelId="{5E5138B9-D2DD-46AB-9D21-853BCB423EEF}" type="pres">
      <dgm:prSet presAssocID="{C22CF6F2-31EA-4535-A8F5-FF13174F54D7}" presName="level2hierChild" presStyleCnt="0"/>
      <dgm:spPr/>
    </dgm:pt>
    <dgm:pt modelId="{38A891F6-A3F5-45CC-BD55-4FA5A4E326F2}" type="pres">
      <dgm:prSet presAssocID="{A958AAED-BA58-479E-B098-4D7086C4272E}" presName="conn2-1" presStyleLbl="parChTrans1D2" presStyleIdx="0" presStyleCnt="4"/>
      <dgm:spPr/>
      <dgm:t>
        <a:bodyPr/>
        <a:lstStyle/>
        <a:p>
          <a:endParaRPr lang="es-MX"/>
        </a:p>
      </dgm:t>
    </dgm:pt>
    <dgm:pt modelId="{FFA98572-5753-4C55-8F2D-4D52A7ED1BCF}" type="pres">
      <dgm:prSet presAssocID="{A958AAED-BA58-479E-B098-4D7086C4272E}" presName="connTx" presStyleLbl="parChTrans1D2" presStyleIdx="0" presStyleCnt="4"/>
      <dgm:spPr/>
      <dgm:t>
        <a:bodyPr/>
        <a:lstStyle/>
        <a:p>
          <a:endParaRPr lang="es-MX"/>
        </a:p>
      </dgm:t>
    </dgm:pt>
    <dgm:pt modelId="{C06BC96A-A925-4D43-8EFD-6B82522EC7A0}" type="pres">
      <dgm:prSet presAssocID="{F64918A6-D43C-4B1C-AE63-CE76EB8D744F}" presName="root2" presStyleCnt="0"/>
      <dgm:spPr/>
    </dgm:pt>
    <dgm:pt modelId="{A8BD2455-E843-434A-809B-CFBDDC26A0D3}" type="pres">
      <dgm:prSet presAssocID="{F64918A6-D43C-4B1C-AE63-CE76EB8D744F}" presName="LevelTwoTextNode" presStyleLbl="node2" presStyleIdx="0" presStyleCnt="4">
        <dgm:presLayoutVars>
          <dgm:chPref val="3"/>
        </dgm:presLayoutVars>
      </dgm:prSet>
      <dgm:spPr/>
      <dgm:t>
        <a:bodyPr/>
        <a:lstStyle/>
        <a:p>
          <a:endParaRPr lang="es-MX"/>
        </a:p>
      </dgm:t>
    </dgm:pt>
    <dgm:pt modelId="{DE4418AC-133D-41EE-8F92-33A6BEFABAF7}" type="pres">
      <dgm:prSet presAssocID="{F64918A6-D43C-4B1C-AE63-CE76EB8D744F}" presName="level3hierChild" presStyleCnt="0"/>
      <dgm:spPr/>
    </dgm:pt>
    <dgm:pt modelId="{A3F2D295-963E-4789-B815-FDFDD8BDF580}" type="pres">
      <dgm:prSet presAssocID="{F555794B-BFB6-4BB5-9165-E368933E6695}" presName="conn2-1" presStyleLbl="parChTrans1D3" presStyleIdx="0" presStyleCnt="4"/>
      <dgm:spPr/>
      <dgm:t>
        <a:bodyPr/>
        <a:lstStyle/>
        <a:p>
          <a:endParaRPr lang="es-MX"/>
        </a:p>
      </dgm:t>
    </dgm:pt>
    <dgm:pt modelId="{ED8EA1BA-CA36-4790-B631-8E6311DAD602}" type="pres">
      <dgm:prSet presAssocID="{F555794B-BFB6-4BB5-9165-E368933E6695}" presName="connTx" presStyleLbl="parChTrans1D3" presStyleIdx="0" presStyleCnt="4"/>
      <dgm:spPr/>
      <dgm:t>
        <a:bodyPr/>
        <a:lstStyle/>
        <a:p>
          <a:endParaRPr lang="es-MX"/>
        </a:p>
      </dgm:t>
    </dgm:pt>
    <dgm:pt modelId="{325DE88C-50FC-4021-AEBD-FB6FAF14D1D7}" type="pres">
      <dgm:prSet presAssocID="{B0697BA5-933C-47BC-9E5B-0DB158672DA2}" presName="root2" presStyleCnt="0"/>
      <dgm:spPr/>
    </dgm:pt>
    <dgm:pt modelId="{0413A117-863F-4A67-AC42-7264C7D36A32}" type="pres">
      <dgm:prSet presAssocID="{B0697BA5-933C-47BC-9E5B-0DB158672DA2}" presName="LevelTwoTextNode" presStyleLbl="node3" presStyleIdx="0" presStyleCnt="4">
        <dgm:presLayoutVars>
          <dgm:chPref val="3"/>
        </dgm:presLayoutVars>
      </dgm:prSet>
      <dgm:spPr/>
      <dgm:t>
        <a:bodyPr/>
        <a:lstStyle/>
        <a:p>
          <a:endParaRPr lang="es-MX"/>
        </a:p>
      </dgm:t>
    </dgm:pt>
    <dgm:pt modelId="{86B641B8-15B4-4930-A3AE-C790AAF47EFE}" type="pres">
      <dgm:prSet presAssocID="{B0697BA5-933C-47BC-9E5B-0DB158672DA2}" presName="level3hierChild" presStyleCnt="0"/>
      <dgm:spPr/>
    </dgm:pt>
    <dgm:pt modelId="{4638EDE7-B2C3-4338-BF9F-F9DB3566AE7A}" type="pres">
      <dgm:prSet presAssocID="{2B18380E-6982-4321-861A-68BB66D1E5FA}" presName="conn2-1" presStyleLbl="parChTrans1D2" presStyleIdx="1" presStyleCnt="4"/>
      <dgm:spPr/>
      <dgm:t>
        <a:bodyPr/>
        <a:lstStyle/>
        <a:p>
          <a:endParaRPr lang="es-MX"/>
        </a:p>
      </dgm:t>
    </dgm:pt>
    <dgm:pt modelId="{E4AA7C73-FA5F-4227-BEBF-F222D648DF79}" type="pres">
      <dgm:prSet presAssocID="{2B18380E-6982-4321-861A-68BB66D1E5FA}" presName="connTx" presStyleLbl="parChTrans1D2" presStyleIdx="1" presStyleCnt="4"/>
      <dgm:spPr/>
      <dgm:t>
        <a:bodyPr/>
        <a:lstStyle/>
        <a:p>
          <a:endParaRPr lang="es-MX"/>
        </a:p>
      </dgm:t>
    </dgm:pt>
    <dgm:pt modelId="{877DAAAE-8E65-4067-913A-95EA3F69A48D}" type="pres">
      <dgm:prSet presAssocID="{26618665-B6A3-484B-8C1C-E0416413402B}" presName="root2" presStyleCnt="0"/>
      <dgm:spPr/>
    </dgm:pt>
    <dgm:pt modelId="{8ED92355-59A4-4C5E-9DE9-C072EDD2620C}" type="pres">
      <dgm:prSet presAssocID="{26618665-B6A3-484B-8C1C-E0416413402B}" presName="LevelTwoTextNode" presStyleLbl="node2" presStyleIdx="1" presStyleCnt="4">
        <dgm:presLayoutVars>
          <dgm:chPref val="3"/>
        </dgm:presLayoutVars>
      </dgm:prSet>
      <dgm:spPr/>
      <dgm:t>
        <a:bodyPr/>
        <a:lstStyle/>
        <a:p>
          <a:endParaRPr lang="es-MX"/>
        </a:p>
      </dgm:t>
    </dgm:pt>
    <dgm:pt modelId="{FC56A0D6-32B5-4E9E-87CB-1F3E70AAD327}" type="pres">
      <dgm:prSet presAssocID="{26618665-B6A3-484B-8C1C-E0416413402B}" presName="level3hierChild" presStyleCnt="0"/>
      <dgm:spPr/>
    </dgm:pt>
    <dgm:pt modelId="{AD712CAC-7614-4105-B413-7AE44E502D69}" type="pres">
      <dgm:prSet presAssocID="{AA176778-F843-486F-BE6D-C9FFC352AA8C}" presName="conn2-1" presStyleLbl="parChTrans1D3" presStyleIdx="1" presStyleCnt="4"/>
      <dgm:spPr/>
      <dgm:t>
        <a:bodyPr/>
        <a:lstStyle/>
        <a:p>
          <a:endParaRPr lang="es-MX"/>
        </a:p>
      </dgm:t>
    </dgm:pt>
    <dgm:pt modelId="{BCAEF2A3-C2F6-4127-9710-2493932B1DE2}" type="pres">
      <dgm:prSet presAssocID="{AA176778-F843-486F-BE6D-C9FFC352AA8C}" presName="connTx" presStyleLbl="parChTrans1D3" presStyleIdx="1" presStyleCnt="4"/>
      <dgm:spPr/>
      <dgm:t>
        <a:bodyPr/>
        <a:lstStyle/>
        <a:p>
          <a:endParaRPr lang="es-MX"/>
        </a:p>
      </dgm:t>
    </dgm:pt>
    <dgm:pt modelId="{942E6FDC-991F-42EE-ACB1-35AB479BFED1}" type="pres">
      <dgm:prSet presAssocID="{79FBD1D3-1026-4AA3-B9C7-1CA7C7130604}" presName="root2" presStyleCnt="0"/>
      <dgm:spPr/>
    </dgm:pt>
    <dgm:pt modelId="{0257687E-2FAC-4939-A6AD-40379226D44C}" type="pres">
      <dgm:prSet presAssocID="{79FBD1D3-1026-4AA3-B9C7-1CA7C7130604}" presName="LevelTwoTextNode" presStyleLbl="node3" presStyleIdx="1" presStyleCnt="4">
        <dgm:presLayoutVars>
          <dgm:chPref val="3"/>
        </dgm:presLayoutVars>
      </dgm:prSet>
      <dgm:spPr/>
      <dgm:t>
        <a:bodyPr/>
        <a:lstStyle/>
        <a:p>
          <a:endParaRPr lang="es-MX"/>
        </a:p>
      </dgm:t>
    </dgm:pt>
    <dgm:pt modelId="{9EC04898-E8D6-4BAA-8EB7-835B73D730A8}" type="pres">
      <dgm:prSet presAssocID="{79FBD1D3-1026-4AA3-B9C7-1CA7C7130604}" presName="level3hierChild" presStyleCnt="0"/>
      <dgm:spPr/>
    </dgm:pt>
    <dgm:pt modelId="{66583365-E76D-478E-9854-D4A2E38C16C0}" type="pres">
      <dgm:prSet presAssocID="{FF535F4A-9DF1-446B-8C55-A7D2C7BE5959}" presName="conn2-1" presStyleLbl="parChTrans1D2" presStyleIdx="2" presStyleCnt="4"/>
      <dgm:spPr/>
      <dgm:t>
        <a:bodyPr/>
        <a:lstStyle/>
        <a:p>
          <a:endParaRPr lang="es-MX"/>
        </a:p>
      </dgm:t>
    </dgm:pt>
    <dgm:pt modelId="{7288A9C7-E99D-4CC7-B0B5-342A41889344}" type="pres">
      <dgm:prSet presAssocID="{FF535F4A-9DF1-446B-8C55-A7D2C7BE5959}" presName="connTx" presStyleLbl="parChTrans1D2" presStyleIdx="2" presStyleCnt="4"/>
      <dgm:spPr/>
      <dgm:t>
        <a:bodyPr/>
        <a:lstStyle/>
        <a:p>
          <a:endParaRPr lang="es-MX"/>
        </a:p>
      </dgm:t>
    </dgm:pt>
    <dgm:pt modelId="{3C10A175-B909-4789-B175-2C91E1471D73}" type="pres">
      <dgm:prSet presAssocID="{E0DC8B90-C04F-4221-A4BC-FADD737BCA5D}" presName="root2" presStyleCnt="0"/>
      <dgm:spPr/>
    </dgm:pt>
    <dgm:pt modelId="{98DC5A12-1B3B-4FCB-839F-950D5A9B2C37}" type="pres">
      <dgm:prSet presAssocID="{E0DC8B90-C04F-4221-A4BC-FADD737BCA5D}" presName="LevelTwoTextNode" presStyleLbl="node2" presStyleIdx="2" presStyleCnt="4">
        <dgm:presLayoutVars>
          <dgm:chPref val="3"/>
        </dgm:presLayoutVars>
      </dgm:prSet>
      <dgm:spPr/>
      <dgm:t>
        <a:bodyPr/>
        <a:lstStyle/>
        <a:p>
          <a:endParaRPr lang="es-MX"/>
        </a:p>
      </dgm:t>
    </dgm:pt>
    <dgm:pt modelId="{7EC87374-2577-4B16-A55D-4747EA9F8196}" type="pres">
      <dgm:prSet presAssocID="{E0DC8B90-C04F-4221-A4BC-FADD737BCA5D}" presName="level3hierChild" presStyleCnt="0"/>
      <dgm:spPr/>
    </dgm:pt>
    <dgm:pt modelId="{DF7D430E-C236-4C92-A40A-6A1AB38BAE0B}" type="pres">
      <dgm:prSet presAssocID="{C52792BC-FB77-4FBF-A1BD-BD814EADC5EF}" presName="conn2-1" presStyleLbl="parChTrans1D3" presStyleIdx="2" presStyleCnt="4"/>
      <dgm:spPr/>
      <dgm:t>
        <a:bodyPr/>
        <a:lstStyle/>
        <a:p>
          <a:endParaRPr lang="es-MX"/>
        </a:p>
      </dgm:t>
    </dgm:pt>
    <dgm:pt modelId="{BBA0B415-97BF-488C-91AD-F9D3B559DC99}" type="pres">
      <dgm:prSet presAssocID="{C52792BC-FB77-4FBF-A1BD-BD814EADC5EF}" presName="connTx" presStyleLbl="parChTrans1D3" presStyleIdx="2" presStyleCnt="4"/>
      <dgm:spPr/>
      <dgm:t>
        <a:bodyPr/>
        <a:lstStyle/>
        <a:p>
          <a:endParaRPr lang="es-MX"/>
        </a:p>
      </dgm:t>
    </dgm:pt>
    <dgm:pt modelId="{6722A8B3-1F15-49B8-A35A-5CA8C330D19F}" type="pres">
      <dgm:prSet presAssocID="{41C8ED61-C3A8-4519-9E05-BA214E610613}" presName="root2" presStyleCnt="0"/>
      <dgm:spPr/>
    </dgm:pt>
    <dgm:pt modelId="{179ED0E6-987F-46EC-A152-6E4A10644521}" type="pres">
      <dgm:prSet presAssocID="{41C8ED61-C3A8-4519-9E05-BA214E610613}" presName="LevelTwoTextNode" presStyleLbl="node3" presStyleIdx="2" presStyleCnt="4">
        <dgm:presLayoutVars>
          <dgm:chPref val="3"/>
        </dgm:presLayoutVars>
      </dgm:prSet>
      <dgm:spPr/>
      <dgm:t>
        <a:bodyPr/>
        <a:lstStyle/>
        <a:p>
          <a:endParaRPr lang="es-MX"/>
        </a:p>
      </dgm:t>
    </dgm:pt>
    <dgm:pt modelId="{CFD31B89-3FC9-48FB-A4A0-C638FF067C20}" type="pres">
      <dgm:prSet presAssocID="{41C8ED61-C3A8-4519-9E05-BA214E610613}" presName="level3hierChild" presStyleCnt="0"/>
      <dgm:spPr/>
    </dgm:pt>
    <dgm:pt modelId="{DA98656C-4B3A-49FD-A4CE-EE7FCDEAF367}" type="pres">
      <dgm:prSet presAssocID="{1A2D8BA9-FB4E-4DF7-8159-7D9F9708C80A}" presName="conn2-1" presStyleLbl="parChTrans1D2" presStyleIdx="3" presStyleCnt="4"/>
      <dgm:spPr/>
      <dgm:t>
        <a:bodyPr/>
        <a:lstStyle/>
        <a:p>
          <a:endParaRPr lang="es-MX"/>
        </a:p>
      </dgm:t>
    </dgm:pt>
    <dgm:pt modelId="{8CAA123A-E42F-445E-9435-4D73088EA55A}" type="pres">
      <dgm:prSet presAssocID="{1A2D8BA9-FB4E-4DF7-8159-7D9F9708C80A}" presName="connTx" presStyleLbl="parChTrans1D2" presStyleIdx="3" presStyleCnt="4"/>
      <dgm:spPr/>
      <dgm:t>
        <a:bodyPr/>
        <a:lstStyle/>
        <a:p>
          <a:endParaRPr lang="es-MX"/>
        </a:p>
      </dgm:t>
    </dgm:pt>
    <dgm:pt modelId="{CB05B941-151A-472B-BB2A-A6571B9EC301}" type="pres">
      <dgm:prSet presAssocID="{FF5A3129-C1FD-4101-94DF-9B00792A51A5}" presName="root2" presStyleCnt="0"/>
      <dgm:spPr/>
    </dgm:pt>
    <dgm:pt modelId="{9D6BA09A-EFCA-4AAA-BFE6-64941F6B7885}" type="pres">
      <dgm:prSet presAssocID="{FF5A3129-C1FD-4101-94DF-9B00792A51A5}" presName="LevelTwoTextNode" presStyleLbl="node2" presStyleIdx="3" presStyleCnt="4">
        <dgm:presLayoutVars>
          <dgm:chPref val="3"/>
        </dgm:presLayoutVars>
      </dgm:prSet>
      <dgm:spPr/>
      <dgm:t>
        <a:bodyPr/>
        <a:lstStyle/>
        <a:p>
          <a:endParaRPr lang="es-MX"/>
        </a:p>
      </dgm:t>
    </dgm:pt>
    <dgm:pt modelId="{1259CA11-FBCE-4C70-A708-11C2B06CF4E0}" type="pres">
      <dgm:prSet presAssocID="{FF5A3129-C1FD-4101-94DF-9B00792A51A5}" presName="level3hierChild" presStyleCnt="0"/>
      <dgm:spPr/>
    </dgm:pt>
    <dgm:pt modelId="{B0B76348-8104-4F35-9CEF-200F0D71035C}" type="pres">
      <dgm:prSet presAssocID="{5260FDE0-4AB7-4085-A54A-57A57B2CD893}" presName="conn2-1" presStyleLbl="parChTrans1D3" presStyleIdx="3" presStyleCnt="4"/>
      <dgm:spPr/>
      <dgm:t>
        <a:bodyPr/>
        <a:lstStyle/>
        <a:p>
          <a:endParaRPr lang="es-MX"/>
        </a:p>
      </dgm:t>
    </dgm:pt>
    <dgm:pt modelId="{D92AE14A-E3A5-49F0-8FB8-98F0C919EEBE}" type="pres">
      <dgm:prSet presAssocID="{5260FDE0-4AB7-4085-A54A-57A57B2CD893}" presName="connTx" presStyleLbl="parChTrans1D3" presStyleIdx="3" presStyleCnt="4"/>
      <dgm:spPr/>
      <dgm:t>
        <a:bodyPr/>
        <a:lstStyle/>
        <a:p>
          <a:endParaRPr lang="es-MX"/>
        </a:p>
      </dgm:t>
    </dgm:pt>
    <dgm:pt modelId="{86737854-A004-404B-89B7-E0F0DA79073D}" type="pres">
      <dgm:prSet presAssocID="{018F90DA-2E34-4A33-8915-371AA423AB3F}" presName="root2" presStyleCnt="0"/>
      <dgm:spPr/>
    </dgm:pt>
    <dgm:pt modelId="{3AD17654-0BAF-460E-A779-21DA4B4BB47B}" type="pres">
      <dgm:prSet presAssocID="{018F90DA-2E34-4A33-8915-371AA423AB3F}" presName="LevelTwoTextNode" presStyleLbl="node3" presStyleIdx="3" presStyleCnt="4">
        <dgm:presLayoutVars>
          <dgm:chPref val="3"/>
        </dgm:presLayoutVars>
      </dgm:prSet>
      <dgm:spPr/>
      <dgm:t>
        <a:bodyPr/>
        <a:lstStyle/>
        <a:p>
          <a:endParaRPr lang="es-MX"/>
        </a:p>
      </dgm:t>
    </dgm:pt>
    <dgm:pt modelId="{24FBAC03-70EA-4947-A7E7-B843CFB600C7}" type="pres">
      <dgm:prSet presAssocID="{018F90DA-2E34-4A33-8915-371AA423AB3F}" presName="level3hierChild" presStyleCnt="0"/>
      <dgm:spPr/>
    </dgm:pt>
  </dgm:ptLst>
  <dgm:cxnLst>
    <dgm:cxn modelId="{1A442E94-0E19-4C15-BC5E-2F613ACB905F}" type="presOf" srcId="{FF535F4A-9DF1-446B-8C55-A7D2C7BE5959}" destId="{66583365-E76D-478E-9854-D4A2E38C16C0}" srcOrd="0" destOrd="0" presId="urn:microsoft.com/office/officeart/2005/8/layout/hierarchy2"/>
    <dgm:cxn modelId="{73EB3005-4A9D-4145-B3CB-4388BCFE92E3}" type="presOf" srcId="{A958AAED-BA58-479E-B098-4D7086C4272E}" destId="{38A891F6-A3F5-45CC-BD55-4FA5A4E326F2}" srcOrd="0" destOrd="0" presId="urn:microsoft.com/office/officeart/2005/8/layout/hierarchy2"/>
    <dgm:cxn modelId="{41B390F1-3981-4EF4-A954-E4E58E4F5B6C}" type="presOf" srcId="{FF535F4A-9DF1-446B-8C55-A7D2C7BE5959}" destId="{7288A9C7-E99D-4CC7-B0B5-342A41889344}" srcOrd="1" destOrd="0" presId="urn:microsoft.com/office/officeart/2005/8/layout/hierarchy2"/>
    <dgm:cxn modelId="{EE31B8FA-ED17-4152-B829-5AEB49AFD242}" srcId="{C22CF6F2-31EA-4535-A8F5-FF13174F54D7}" destId="{E0DC8B90-C04F-4221-A4BC-FADD737BCA5D}" srcOrd="2" destOrd="0" parTransId="{FF535F4A-9DF1-446B-8C55-A7D2C7BE5959}" sibTransId="{96C054B4-7E7C-419B-8657-1C65BC6E8692}"/>
    <dgm:cxn modelId="{FED745A8-A02B-4336-A00C-05AFABAA0565}" srcId="{F64918A6-D43C-4B1C-AE63-CE76EB8D744F}" destId="{B0697BA5-933C-47BC-9E5B-0DB158672DA2}" srcOrd="0" destOrd="0" parTransId="{F555794B-BFB6-4BB5-9165-E368933E6695}" sibTransId="{302EB204-A86E-4A55-A564-B17849AEB118}"/>
    <dgm:cxn modelId="{9C94615E-AE39-4C48-8337-37111E580DA6}" type="presOf" srcId="{41C8ED61-C3A8-4519-9E05-BA214E610613}" destId="{179ED0E6-987F-46EC-A152-6E4A10644521}" srcOrd="0" destOrd="0" presId="urn:microsoft.com/office/officeart/2005/8/layout/hierarchy2"/>
    <dgm:cxn modelId="{EF6BCFE4-69B8-419A-B953-3EACE4378E83}" srcId="{E0DC8B90-C04F-4221-A4BC-FADD737BCA5D}" destId="{41C8ED61-C3A8-4519-9E05-BA214E610613}" srcOrd="0" destOrd="0" parTransId="{C52792BC-FB77-4FBF-A1BD-BD814EADC5EF}" sibTransId="{BD7F5FF7-D2D4-4784-84C1-985099F4A8A4}"/>
    <dgm:cxn modelId="{76303507-952E-4E16-BBAE-B036FC437BB1}" type="presOf" srcId="{F555794B-BFB6-4BB5-9165-E368933E6695}" destId="{A3F2D295-963E-4789-B815-FDFDD8BDF580}" srcOrd="0" destOrd="0" presId="urn:microsoft.com/office/officeart/2005/8/layout/hierarchy2"/>
    <dgm:cxn modelId="{D4E89633-1831-47CB-A5F7-B1948EC9F1BD}" type="presOf" srcId="{E0DC8B90-C04F-4221-A4BC-FADD737BCA5D}" destId="{98DC5A12-1B3B-4FCB-839F-950D5A9B2C37}" srcOrd="0" destOrd="0" presId="urn:microsoft.com/office/officeart/2005/8/layout/hierarchy2"/>
    <dgm:cxn modelId="{C62B3735-C17C-4CA4-BE1F-C334CC174B2E}" type="presOf" srcId="{2B18380E-6982-4321-861A-68BB66D1E5FA}" destId="{4638EDE7-B2C3-4338-BF9F-F9DB3566AE7A}" srcOrd="0" destOrd="0" presId="urn:microsoft.com/office/officeart/2005/8/layout/hierarchy2"/>
    <dgm:cxn modelId="{0C5E9C6E-D8BC-4B8B-B77C-A1FF8EBE031E}" type="presOf" srcId="{F64918A6-D43C-4B1C-AE63-CE76EB8D744F}" destId="{A8BD2455-E843-434A-809B-CFBDDC26A0D3}" srcOrd="0" destOrd="0" presId="urn:microsoft.com/office/officeart/2005/8/layout/hierarchy2"/>
    <dgm:cxn modelId="{113E557D-0C18-4984-97A1-DF5052DD24F9}" srcId="{26618665-B6A3-484B-8C1C-E0416413402B}" destId="{79FBD1D3-1026-4AA3-B9C7-1CA7C7130604}" srcOrd="0" destOrd="0" parTransId="{AA176778-F843-486F-BE6D-C9FFC352AA8C}" sibTransId="{8837D670-5A37-4F07-9DFB-6BBCC23C8E23}"/>
    <dgm:cxn modelId="{71C31BE0-7224-4E95-97A4-A89611D998D4}" type="presOf" srcId="{B0697BA5-933C-47BC-9E5B-0DB158672DA2}" destId="{0413A117-863F-4A67-AC42-7264C7D36A32}" srcOrd="0" destOrd="0" presId="urn:microsoft.com/office/officeart/2005/8/layout/hierarchy2"/>
    <dgm:cxn modelId="{3E608D8C-F36D-4DB3-9FF5-A6460E616DD6}" type="presOf" srcId="{C22CF6F2-31EA-4535-A8F5-FF13174F54D7}" destId="{D1B17CF7-3927-4484-8881-9E43A465076C}" srcOrd="0" destOrd="0" presId="urn:microsoft.com/office/officeart/2005/8/layout/hierarchy2"/>
    <dgm:cxn modelId="{12704828-4EE2-48C1-89E2-AAA7902CD7F6}" type="presOf" srcId="{F555794B-BFB6-4BB5-9165-E368933E6695}" destId="{ED8EA1BA-CA36-4790-B631-8E6311DAD602}" srcOrd="1" destOrd="0" presId="urn:microsoft.com/office/officeart/2005/8/layout/hierarchy2"/>
    <dgm:cxn modelId="{734EF4D9-8E18-437A-BA3E-2977AE187256}" srcId="{C22CF6F2-31EA-4535-A8F5-FF13174F54D7}" destId="{F64918A6-D43C-4B1C-AE63-CE76EB8D744F}" srcOrd="0" destOrd="0" parTransId="{A958AAED-BA58-479E-B098-4D7086C4272E}" sibTransId="{8FEDCF16-FFBE-4E84-BAA5-41F9821613CB}"/>
    <dgm:cxn modelId="{87C445AE-19E6-46E4-8429-B27C4044BCF9}" type="presOf" srcId="{FF5A3129-C1FD-4101-94DF-9B00792A51A5}" destId="{9D6BA09A-EFCA-4AAA-BFE6-64941F6B7885}" srcOrd="0" destOrd="0" presId="urn:microsoft.com/office/officeart/2005/8/layout/hierarchy2"/>
    <dgm:cxn modelId="{81D70E2B-21C6-470C-838E-5AD9005CA756}" srcId="{FF5A3129-C1FD-4101-94DF-9B00792A51A5}" destId="{018F90DA-2E34-4A33-8915-371AA423AB3F}" srcOrd="0" destOrd="0" parTransId="{5260FDE0-4AB7-4085-A54A-57A57B2CD893}" sibTransId="{9E333F10-2A39-42DD-9978-F3BE6B9DB34E}"/>
    <dgm:cxn modelId="{5E035A91-6332-4505-910F-B95E5F24AEC8}" srcId="{6A3D7393-F3E2-4D76-B493-3AE09DE0BA44}" destId="{C22CF6F2-31EA-4535-A8F5-FF13174F54D7}" srcOrd="0" destOrd="0" parTransId="{186C311E-0DFF-4789-B081-D5234972C5F6}" sibTransId="{EDAB3348-C868-4BC9-8072-57C2080FA4A6}"/>
    <dgm:cxn modelId="{51CA0308-C5B7-472B-B8A5-7857CB7E12B6}" type="presOf" srcId="{AA176778-F843-486F-BE6D-C9FFC352AA8C}" destId="{AD712CAC-7614-4105-B413-7AE44E502D69}" srcOrd="0" destOrd="0" presId="urn:microsoft.com/office/officeart/2005/8/layout/hierarchy2"/>
    <dgm:cxn modelId="{D7CEA44A-BABA-4340-94ED-93C4CE951DF0}" srcId="{C22CF6F2-31EA-4535-A8F5-FF13174F54D7}" destId="{26618665-B6A3-484B-8C1C-E0416413402B}" srcOrd="1" destOrd="0" parTransId="{2B18380E-6982-4321-861A-68BB66D1E5FA}" sibTransId="{BCDBB7B0-89D5-451E-967E-082F2297DF1F}"/>
    <dgm:cxn modelId="{2B2E3163-1098-4242-816E-4D13A41EF3CD}" type="presOf" srcId="{1A2D8BA9-FB4E-4DF7-8159-7D9F9708C80A}" destId="{DA98656C-4B3A-49FD-A4CE-EE7FCDEAF367}" srcOrd="0" destOrd="0" presId="urn:microsoft.com/office/officeart/2005/8/layout/hierarchy2"/>
    <dgm:cxn modelId="{05AA3F2A-AF29-4B02-A3A9-E622FF474516}" type="presOf" srcId="{1A2D8BA9-FB4E-4DF7-8159-7D9F9708C80A}" destId="{8CAA123A-E42F-445E-9435-4D73088EA55A}" srcOrd="1" destOrd="0" presId="urn:microsoft.com/office/officeart/2005/8/layout/hierarchy2"/>
    <dgm:cxn modelId="{FC3614D8-12F5-4BF0-933D-C4E19FC51794}" type="presOf" srcId="{C52792BC-FB77-4FBF-A1BD-BD814EADC5EF}" destId="{BBA0B415-97BF-488C-91AD-F9D3B559DC99}" srcOrd="1" destOrd="0" presId="urn:microsoft.com/office/officeart/2005/8/layout/hierarchy2"/>
    <dgm:cxn modelId="{4E18061F-14F9-4533-BEF6-87BFAACDE241}" type="presOf" srcId="{6A3D7393-F3E2-4D76-B493-3AE09DE0BA44}" destId="{EEF66244-2D2C-43B0-A34E-E5921EFCF86F}" srcOrd="0" destOrd="0" presId="urn:microsoft.com/office/officeart/2005/8/layout/hierarchy2"/>
    <dgm:cxn modelId="{BE4F4CAA-18EB-4577-B877-FFC766DCBCCE}" type="presOf" srcId="{C52792BC-FB77-4FBF-A1BD-BD814EADC5EF}" destId="{DF7D430E-C236-4C92-A40A-6A1AB38BAE0B}" srcOrd="0" destOrd="0" presId="urn:microsoft.com/office/officeart/2005/8/layout/hierarchy2"/>
    <dgm:cxn modelId="{86FBDF48-0004-4792-8A4D-C7B34CC564A3}" type="presOf" srcId="{018F90DA-2E34-4A33-8915-371AA423AB3F}" destId="{3AD17654-0BAF-460E-A779-21DA4B4BB47B}" srcOrd="0" destOrd="0" presId="urn:microsoft.com/office/officeart/2005/8/layout/hierarchy2"/>
    <dgm:cxn modelId="{EF29ECF0-003F-4346-B7B5-ED81F0B798D4}" type="presOf" srcId="{2B18380E-6982-4321-861A-68BB66D1E5FA}" destId="{E4AA7C73-FA5F-4227-BEBF-F222D648DF79}" srcOrd="1" destOrd="0" presId="urn:microsoft.com/office/officeart/2005/8/layout/hierarchy2"/>
    <dgm:cxn modelId="{1A4FDAA0-8F94-4258-8630-0FA56D90C247}" type="presOf" srcId="{26618665-B6A3-484B-8C1C-E0416413402B}" destId="{8ED92355-59A4-4C5E-9DE9-C072EDD2620C}" srcOrd="0" destOrd="0" presId="urn:microsoft.com/office/officeart/2005/8/layout/hierarchy2"/>
    <dgm:cxn modelId="{54BC47CC-61F8-4B1A-9F3B-45A29A129271}" type="presOf" srcId="{79FBD1D3-1026-4AA3-B9C7-1CA7C7130604}" destId="{0257687E-2FAC-4939-A6AD-40379226D44C}" srcOrd="0" destOrd="0" presId="urn:microsoft.com/office/officeart/2005/8/layout/hierarchy2"/>
    <dgm:cxn modelId="{04EB9BC2-C3B0-4E20-9C34-508A4BB7ACFE}" type="presOf" srcId="{5260FDE0-4AB7-4085-A54A-57A57B2CD893}" destId="{B0B76348-8104-4F35-9CEF-200F0D71035C}" srcOrd="0" destOrd="0" presId="urn:microsoft.com/office/officeart/2005/8/layout/hierarchy2"/>
    <dgm:cxn modelId="{6B8858B1-4095-45A6-90E4-72B83FD4F43C}" type="presOf" srcId="{AA176778-F843-486F-BE6D-C9FFC352AA8C}" destId="{BCAEF2A3-C2F6-4127-9710-2493932B1DE2}" srcOrd="1" destOrd="0" presId="urn:microsoft.com/office/officeart/2005/8/layout/hierarchy2"/>
    <dgm:cxn modelId="{3D616A4F-E17B-4F3D-84B3-2EF43882B22E}" srcId="{C22CF6F2-31EA-4535-A8F5-FF13174F54D7}" destId="{FF5A3129-C1FD-4101-94DF-9B00792A51A5}" srcOrd="3" destOrd="0" parTransId="{1A2D8BA9-FB4E-4DF7-8159-7D9F9708C80A}" sibTransId="{74D23A8B-4433-4499-BC1A-97579349C2EB}"/>
    <dgm:cxn modelId="{435F98F8-E9E2-4011-9418-27E64CBC8B19}" type="presOf" srcId="{5260FDE0-4AB7-4085-A54A-57A57B2CD893}" destId="{D92AE14A-E3A5-49F0-8FB8-98F0C919EEBE}" srcOrd="1" destOrd="0" presId="urn:microsoft.com/office/officeart/2005/8/layout/hierarchy2"/>
    <dgm:cxn modelId="{E3B2954D-A680-495E-A9B1-00D2DA633FBA}" type="presOf" srcId="{A958AAED-BA58-479E-B098-4D7086C4272E}" destId="{FFA98572-5753-4C55-8F2D-4D52A7ED1BCF}" srcOrd="1" destOrd="0" presId="urn:microsoft.com/office/officeart/2005/8/layout/hierarchy2"/>
    <dgm:cxn modelId="{3092A4F5-F73E-45E3-A729-4FCB6158F936}" type="presParOf" srcId="{EEF66244-2D2C-43B0-A34E-E5921EFCF86F}" destId="{BEB91691-EEAA-43CD-9EBE-7F3A5780E396}" srcOrd="0" destOrd="0" presId="urn:microsoft.com/office/officeart/2005/8/layout/hierarchy2"/>
    <dgm:cxn modelId="{30C2E9C8-BDC6-4D6C-A62F-DDD755CC99AE}" type="presParOf" srcId="{BEB91691-EEAA-43CD-9EBE-7F3A5780E396}" destId="{D1B17CF7-3927-4484-8881-9E43A465076C}" srcOrd="0" destOrd="0" presId="urn:microsoft.com/office/officeart/2005/8/layout/hierarchy2"/>
    <dgm:cxn modelId="{F9CB6DDC-BF9C-4035-8BEB-E64AE6E6FB5D}" type="presParOf" srcId="{BEB91691-EEAA-43CD-9EBE-7F3A5780E396}" destId="{5E5138B9-D2DD-46AB-9D21-853BCB423EEF}" srcOrd="1" destOrd="0" presId="urn:microsoft.com/office/officeart/2005/8/layout/hierarchy2"/>
    <dgm:cxn modelId="{05A2074A-007E-4633-81F7-50BB306E380B}" type="presParOf" srcId="{5E5138B9-D2DD-46AB-9D21-853BCB423EEF}" destId="{38A891F6-A3F5-45CC-BD55-4FA5A4E326F2}" srcOrd="0" destOrd="0" presId="urn:microsoft.com/office/officeart/2005/8/layout/hierarchy2"/>
    <dgm:cxn modelId="{15C1777B-7354-4D39-8D06-F9AD805A0627}" type="presParOf" srcId="{38A891F6-A3F5-45CC-BD55-4FA5A4E326F2}" destId="{FFA98572-5753-4C55-8F2D-4D52A7ED1BCF}" srcOrd="0" destOrd="0" presId="urn:microsoft.com/office/officeart/2005/8/layout/hierarchy2"/>
    <dgm:cxn modelId="{360A7DEC-A5E7-4AC6-BB75-AFC593DE9967}" type="presParOf" srcId="{5E5138B9-D2DD-46AB-9D21-853BCB423EEF}" destId="{C06BC96A-A925-4D43-8EFD-6B82522EC7A0}" srcOrd="1" destOrd="0" presId="urn:microsoft.com/office/officeart/2005/8/layout/hierarchy2"/>
    <dgm:cxn modelId="{D8E2F379-D001-4393-9BDD-2C09630C0371}" type="presParOf" srcId="{C06BC96A-A925-4D43-8EFD-6B82522EC7A0}" destId="{A8BD2455-E843-434A-809B-CFBDDC26A0D3}" srcOrd="0" destOrd="0" presId="urn:microsoft.com/office/officeart/2005/8/layout/hierarchy2"/>
    <dgm:cxn modelId="{63A532F6-9427-44D7-82C4-D470285F005D}" type="presParOf" srcId="{C06BC96A-A925-4D43-8EFD-6B82522EC7A0}" destId="{DE4418AC-133D-41EE-8F92-33A6BEFABAF7}" srcOrd="1" destOrd="0" presId="urn:microsoft.com/office/officeart/2005/8/layout/hierarchy2"/>
    <dgm:cxn modelId="{7A60C2E4-BD98-416C-B82E-21F2B165E97F}" type="presParOf" srcId="{DE4418AC-133D-41EE-8F92-33A6BEFABAF7}" destId="{A3F2D295-963E-4789-B815-FDFDD8BDF580}" srcOrd="0" destOrd="0" presId="urn:microsoft.com/office/officeart/2005/8/layout/hierarchy2"/>
    <dgm:cxn modelId="{7E580048-7859-4D2E-9CCE-025EDA3432BE}" type="presParOf" srcId="{A3F2D295-963E-4789-B815-FDFDD8BDF580}" destId="{ED8EA1BA-CA36-4790-B631-8E6311DAD602}" srcOrd="0" destOrd="0" presId="urn:microsoft.com/office/officeart/2005/8/layout/hierarchy2"/>
    <dgm:cxn modelId="{CE8BA696-13BD-40FA-BAF4-EAE2385110CB}" type="presParOf" srcId="{DE4418AC-133D-41EE-8F92-33A6BEFABAF7}" destId="{325DE88C-50FC-4021-AEBD-FB6FAF14D1D7}" srcOrd="1" destOrd="0" presId="urn:microsoft.com/office/officeart/2005/8/layout/hierarchy2"/>
    <dgm:cxn modelId="{BCC843CE-6447-494E-B247-4E83D27C68AD}" type="presParOf" srcId="{325DE88C-50FC-4021-AEBD-FB6FAF14D1D7}" destId="{0413A117-863F-4A67-AC42-7264C7D36A32}" srcOrd="0" destOrd="0" presId="urn:microsoft.com/office/officeart/2005/8/layout/hierarchy2"/>
    <dgm:cxn modelId="{780C144C-2DAE-414B-83A1-7854D8C3215E}" type="presParOf" srcId="{325DE88C-50FC-4021-AEBD-FB6FAF14D1D7}" destId="{86B641B8-15B4-4930-A3AE-C790AAF47EFE}" srcOrd="1" destOrd="0" presId="urn:microsoft.com/office/officeart/2005/8/layout/hierarchy2"/>
    <dgm:cxn modelId="{A74FCD5E-2FCE-45CD-9FB8-C8A2B4926D99}" type="presParOf" srcId="{5E5138B9-D2DD-46AB-9D21-853BCB423EEF}" destId="{4638EDE7-B2C3-4338-BF9F-F9DB3566AE7A}" srcOrd="2" destOrd="0" presId="urn:microsoft.com/office/officeart/2005/8/layout/hierarchy2"/>
    <dgm:cxn modelId="{051A2BBC-D556-4437-9CCC-795CCE479452}" type="presParOf" srcId="{4638EDE7-B2C3-4338-BF9F-F9DB3566AE7A}" destId="{E4AA7C73-FA5F-4227-BEBF-F222D648DF79}" srcOrd="0" destOrd="0" presId="urn:microsoft.com/office/officeart/2005/8/layout/hierarchy2"/>
    <dgm:cxn modelId="{6E5FC17F-3767-4163-B034-7ADB300DBBC1}" type="presParOf" srcId="{5E5138B9-D2DD-46AB-9D21-853BCB423EEF}" destId="{877DAAAE-8E65-4067-913A-95EA3F69A48D}" srcOrd="3" destOrd="0" presId="urn:microsoft.com/office/officeart/2005/8/layout/hierarchy2"/>
    <dgm:cxn modelId="{2EC68258-D660-4956-8341-88EEE9F95C38}" type="presParOf" srcId="{877DAAAE-8E65-4067-913A-95EA3F69A48D}" destId="{8ED92355-59A4-4C5E-9DE9-C072EDD2620C}" srcOrd="0" destOrd="0" presId="urn:microsoft.com/office/officeart/2005/8/layout/hierarchy2"/>
    <dgm:cxn modelId="{A2BC020E-65B3-44AC-AF7F-52C50443F973}" type="presParOf" srcId="{877DAAAE-8E65-4067-913A-95EA3F69A48D}" destId="{FC56A0D6-32B5-4E9E-87CB-1F3E70AAD327}" srcOrd="1" destOrd="0" presId="urn:microsoft.com/office/officeart/2005/8/layout/hierarchy2"/>
    <dgm:cxn modelId="{846699E8-F235-457C-A36E-CD541E41C82C}" type="presParOf" srcId="{FC56A0D6-32B5-4E9E-87CB-1F3E70AAD327}" destId="{AD712CAC-7614-4105-B413-7AE44E502D69}" srcOrd="0" destOrd="0" presId="urn:microsoft.com/office/officeart/2005/8/layout/hierarchy2"/>
    <dgm:cxn modelId="{E7B6C92F-41DC-41C2-B957-D1707DCD3400}" type="presParOf" srcId="{AD712CAC-7614-4105-B413-7AE44E502D69}" destId="{BCAEF2A3-C2F6-4127-9710-2493932B1DE2}" srcOrd="0" destOrd="0" presId="urn:microsoft.com/office/officeart/2005/8/layout/hierarchy2"/>
    <dgm:cxn modelId="{2FA8CCBB-C886-4F6C-A6DC-1477861D9D34}" type="presParOf" srcId="{FC56A0D6-32B5-4E9E-87CB-1F3E70AAD327}" destId="{942E6FDC-991F-42EE-ACB1-35AB479BFED1}" srcOrd="1" destOrd="0" presId="urn:microsoft.com/office/officeart/2005/8/layout/hierarchy2"/>
    <dgm:cxn modelId="{1C290B1A-386D-4BBF-A6C2-618BE953A0C8}" type="presParOf" srcId="{942E6FDC-991F-42EE-ACB1-35AB479BFED1}" destId="{0257687E-2FAC-4939-A6AD-40379226D44C}" srcOrd="0" destOrd="0" presId="urn:microsoft.com/office/officeart/2005/8/layout/hierarchy2"/>
    <dgm:cxn modelId="{A6CB2184-9517-4D80-9400-382FC56A3434}" type="presParOf" srcId="{942E6FDC-991F-42EE-ACB1-35AB479BFED1}" destId="{9EC04898-E8D6-4BAA-8EB7-835B73D730A8}" srcOrd="1" destOrd="0" presId="urn:microsoft.com/office/officeart/2005/8/layout/hierarchy2"/>
    <dgm:cxn modelId="{6C8624FB-D1CE-4CD2-99D2-22B3DEC4FBEC}" type="presParOf" srcId="{5E5138B9-D2DD-46AB-9D21-853BCB423EEF}" destId="{66583365-E76D-478E-9854-D4A2E38C16C0}" srcOrd="4" destOrd="0" presId="urn:microsoft.com/office/officeart/2005/8/layout/hierarchy2"/>
    <dgm:cxn modelId="{309DE0D0-815D-4C1E-A891-5A112091B7D3}" type="presParOf" srcId="{66583365-E76D-478E-9854-D4A2E38C16C0}" destId="{7288A9C7-E99D-4CC7-B0B5-342A41889344}" srcOrd="0" destOrd="0" presId="urn:microsoft.com/office/officeart/2005/8/layout/hierarchy2"/>
    <dgm:cxn modelId="{0BB76FB4-80DA-4755-9845-0E418E25731D}" type="presParOf" srcId="{5E5138B9-D2DD-46AB-9D21-853BCB423EEF}" destId="{3C10A175-B909-4789-B175-2C91E1471D73}" srcOrd="5" destOrd="0" presId="urn:microsoft.com/office/officeart/2005/8/layout/hierarchy2"/>
    <dgm:cxn modelId="{9348C4A7-CE8F-438C-9867-9CB63855ACBD}" type="presParOf" srcId="{3C10A175-B909-4789-B175-2C91E1471D73}" destId="{98DC5A12-1B3B-4FCB-839F-950D5A9B2C37}" srcOrd="0" destOrd="0" presId="urn:microsoft.com/office/officeart/2005/8/layout/hierarchy2"/>
    <dgm:cxn modelId="{97ACC601-8DC6-4CB2-897B-2C098B29FB8A}" type="presParOf" srcId="{3C10A175-B909-4789-B175-2C91E1471D73}" destId="{7EC87374-2577-4B16-A55D-4747EA9F8196}" srcOrd="1" destOrd="0" presId="urn:microsoft.com/office/officeart/2005/8/layout/hierarchy2"/>
    <dgm:cxn modelId="{CE8C8182-56C0-4C31-8BCE-4B41F0CC55CA}" type="presParOf" srcId="{7EC87374-2577-4B16-A55D-4747EA9F8196}" destId="{DF7D430E-C236-4C92-A40A-6A1AB38BAE0B}" srcOrd="0" destOrd="0" presId="urn:microsoft.com/office/officeart/2005/8/layout/hierarchy2"/>
    <dgm:cxn modelId="{DD5DB4D1-F177-47DF-9734-9F61E44CB86D}" type="presParOf" srcId="{DF7D430E-C236-4C92-A40A-6A1AB38BAE0B}" destId="{BBA0B415-97BF-488C-91AD-F9D3B559DC99}" srcOrd="0" destOrd="0" presId="urn:microsoft.com/office/officeart/2005/8/layout/hierarchy2"/>
    <dgm:cxn modelId="{C80FCBEF-ACF6-47BC-9100-CD26850BC59D}" type="presParOf" srcId="{7EC87374-2577-4B16-A55D-4747EA9F8196}" destId="{6722A8B3-1F15-49B8-A35A-5CA8C330D19F}" srcOrd="1" destOrd="0" presId="urn:microsoft.com/office/officeart/2005/8/layout/hierarchy2"/>
    <dgm:cxn modelId="{79789963-1CCD-43B7-A09F-002DEB336775}" type="presParOf" srcId="{6722A8B3-1F15-49B8-A35A-5CA8C330D19F}" destId="{179ED0E6-987F-46EC-A152-6E4A10644521}" srcOrd="0" destOrd="0" presId="urn:microsoft.com/office/officeart/2005/8/layout/hierarchy2"/>
    <dgm:cxn modelId="{838D1136-9009-4F06-8963-CEE84FE0BC52}" type="presParOf" srcId="{6722A8B3-1F15-49B8-A35A-5CA8C330D19F}" destId="{CFD31B89-3FC9-48FB-A4A0-C638FF067C20}" srcOrd="1" destOrd="0" presId="urn:microsoft.com/office/officeart/2005/8/layout/hierarchy2"/>
    <dgm:cxn modelId="{4AC017BB-5ECF-443E-BC4C-E127982D9266}" type="presParOf" srcId="{5E5138B9-D2DD-46AB-9D21-853BCB423EEF}" destId="{DA98656C-4B3A-49FD-A4CE-EE7FCDEAF367}" srcOrd="6" destOrd="0" presId="urn:microsoft.com/office/officeart/2005/8/layout/hierarchy2"/>
    <dgm:cxn modelId="{C591A597-CD21-4552-80A1-306698D11D36}" type="presParOf" srcId="{DA98656C-4B3A-49FD-A4CE-EE7FCDEAF367}" destId="{8CAA123A-E42F-445E-9435-4D73088EA55A}" srcOrd="0" destOrd="0" presId="urn:microsoft.com/office/officeart/2005/8/layout/hierarchy2"/>
    <dgm:cxn modelId="{71A204F8-709F-4641-BC9E-BD9966A6410B}" type="presParOf" srcId="{5E5138B9-D2DD-46AB-9D21-853BCB423EEF}" destId="{CB05B941-151A-472B-BB2A-A6571B9EC301}" srcOrd="7" destOrd="0" presId="urn:microsoft.com/office/officeart/2005/8/layout/hierarchy2"/>
    <dgm:cxn modelId="{C4206BF3-A32A-43B9-BD5B-8A8660A66B99}" type="presParOf" srcId="{CB05B941-151A-472B-BB2A-A6571B9EC301}" destId="{9D6BA09A-EFCA-4AAA-BFE6-64941F6B7885}" srcOrd="0" destOrd="0" presId="urn:microsoft.com/office/officeart/2005/8/layout/hierarchy2"/>
    <dgm:cxn modelId="{1DE75883-8574-4388-B1DE-6E60E41E9678}" type="presParOf" srcId="{CB05B941-151A-472B-BB2A-A6571B9EC301}" destId="{1259CA11-FBCE-4C70-A708-11C2B06CF4E0}" srcOrd="1" destOrd="0" presId="urn:microsoft.com/office/officeart/2005/8/layout/hierarchy2"/>
    <dgm:cxn modelId="{C9DC1209-FED6-4A30-A9A6-89CB87950126}" type="presParOf" srcId="{1259CA11-FBCE-4C70-A708-11C2B06CF4E0}" destId="{B0B76348-8104-4F35-9CEF-200F0D71035C}" srcOrd="0" destOrd="0" presId="urn:microsoft.com/office/officeart/2005/8/layout/hierarchy2"/>
    <dgm:cxn modelId="{943CBA44-5BAF-43E1-B20B-8E7184F0258C}" type="presParOf" srcId="{B0B76348-8104-4F35-9CEF-200F0D71035C}" destId="{D92AE14A-E3A5-49F0-8FB8-98F0C919EEBE}" srcOrd="0" destOrd="0" presId="urn:microsoft.com/office/officeart/2005/8/layout/hierarchy2"/>
    <dgm:cxn modelId="{3091BF43-CEE7-4320-B0CD-D6D13E2F7410}" type="presParOf" srcId="{1259CA11-FBCE-4C70-A708-11C2B06CF4E0}" destId="{86737854-A004-404B-89B7-E0F0DA79073D}" srcOrd="1" destOrd="0" presId="urn:microsoft.com/office/officeart/2005/8/layout/hierarchy2"/>
    <dgm:cxn modelId="{1448CB87-354A-4506-B614-AF84A46E09A3}" type="presParOf" srcId="{86737854-A004-404B-89B7-E0F0DA79073D}" destId="{3AD17654-0BAF-460E-A779-21DA4B4BB47B}" srcOrd="0" destOrd="0" presId="urn:microsoft.com/office/officeart/2005/8/layout/hierarchy2"/>
    <dgm:cxn modelId="{39442AAB-AA8B-446A-9DA9-01C97600459F}" type="presParOf" srcId="{86737854-A004-404B-89B7-E0F0DA79073D}" destId="{24FBAC03-70EA-4947-A7E7-B843CFB600C7}"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9A60C2-BDD2-4E94-8B1F-8C7AE51014CF}" type="doc">
      <dgm:prSet loTypeId="urn:microsoft.com/office/officeart/2005/8/layout/hProcess9" loCatId="process" qsTypeId="urn:microsoft.com/office/officeart/2005/8/quickstyle/simple5" qsCatId="simple" csTypeId="urn:microsoft.com/office/officeart/2005/8/colors/colorful1" csCatId="colorful" phldr="1"/>
      <dgm:spPr/>
    </dgm:pt>
    <dgm:pt modelId="{602711C0-BF5E-4619-A13C-557F2D0A1958}">
      <dgm:prSet phldrT="[Texto]"/>
      <dgm:spPr/>
      <dgm:t>
        <a:bodyPr/>
        <a:lstStyle/>
        <a:p>
          <a:r>
            <a:rPr lang="es-MX" dirty="0" smtClean="0"/>
            <a:t>Teoría</a:t>
          </a:r>
          <a:endParaRPr lang="es-MX" dirty="0"/>
        </a:p>
      </dgm:t>
    </dgm:pt>
    <dgm:pt modelId="{6D2AF34E-9747-437D-A0B2-41DD8920A52F}" type="parTrans" cxnId="{C9A50FF5-7A30-4D49-B2E5-65F3AC02C2FC}">
      <dgm:prSet/>
      <dgm:spPr/>
      <dgm:t>
        <a:bodyPr/>
        <a:lstStyle/>
        <a:p>
          <a:endParaRPr lang="es-MX"/>
        </a:p>
      </dgm:t>
    </dgm:pt>
    <dgm:pt modelId="{237A7698-39FE-4B17-AE0F-5B52E4FC658A}" type="sibTrans" cxnId="{C9A50FF5-7A30-4D49-B2E5-65F3AC02C2FC}">
      <dgm:prSet/>
      <dgm:spPr/>
      <dgm:t>
        <a:bodyPr/>
        <a:lstStyle/>
        <a:p>
          <a:endParaRPr lang="es-MX"/>
        </a:p>
      </dgm:t>
    </dgm:pt>
    <dgm:pt modelId="{27B22B99-5425-4BE3-BF7E-29574A34DAC2}">
      <dgm:prSet phldrT="[Texto]"/>
      <dgm:spPr/>
      <dgm:t>
        <a:bodyPr/>
        <a:lstStyle/>
        <a:p>
          <a:r>
            <a:rPr lang="es-MX" dirty="0" smtClean="0"/>
            <a:t>Hipótesis en reactivos </a:t>
          </a:r>
          <a:r>
            <a:rPr lang="es-MX" dirty="0" err="1" smtClean="0"/>
            <a:t>Likert</a:t>
          </a:r>
          <a:endParaRPr lang="es-MX" dirty="0"/>
        </a:p>
      </dgm:t>
    </dgm:pt>
    <dgm:pt modelId="{E06DC010-DAD1-49BB-B5C9-1C8094762882}" type="parTrans" cxnId="{19113BC8-627E-4836-9BFF-357D03A199CB}">
      <dgm:prSet/>
      <dgm:spPr/>
      <dgm:t>
        <a:bodyPr/>
        <a:lstStyle/>
        <a:p>
          <a:endParaRPr lang="es-MX"/>
        </a:p>
      </dgm:t>
    </dgm:pt>
    <dgm:pt modelId="{437E8A66-D2C8-41B8-8C73-B586FAA03D8D}" type="sibTrans" cxnId="{19113BC8-627E-4836-9BFF-357D03A199CB}">
      <dgm:prSet/>
      <dgm:spPr/>
      <dgm:t>
        <a:bodyPr/>
        <a:lstStyle/>
        <a:p>
          <a:endParaRPr lang="es-MX"/>
        </a:p>
      </dgm:t>
    </dgm:pt>
    <dgm:pt modelId="{62FDB677-F57F-49F7-9373-72CD6A23843C}">
      <dgm:prSet phldrT="[Texto]"/>
      <dgm:spPr/>
      <dgm:t>
        <a:bodyPr/>
        <a:lstStyle/>
        <a:p>
          <a:r>
            <a:rPr lang="es-MX" dirty="0" smtClean="0"/>
            <a:t>Resultados mixtos</a:t>
          </a:r>
          <a:endParaRPr lang="es-MX" dirty="0"/>
        </a:p>
      </dgm:t>
    </dgm:pt>
    <dgm:pt modelId="{29B6D220-A116-4AD6-ACF8-302AB07E20A5}" type="parTrans" cxnId="{DBBD7BF7-80CD-4275-9909-C8DD9897C3B0}">
      <dgm:prSet/>
      <dgm:spPr/>
      <dgm:t>
        <a:bodyPr/>
        <a:lstStyle/>
        <a:p>
          <a:endParaRPr lang="es-MX"/>
        </a:p>
      </dgm:t>
    </dgm:pt>
    <dgm:pt modelId="{2F55387A-DD11-4AB2-92BB-EC7AB663EFED}" type="sibTrans" cxnId="{DBBD7BF7-80CD-4275-9909-C8DD9897C3B0}">
      <dgm:prSet/>
      <dgm:spPr/>
      <dgm:t>
        <a:bodyPr/>
        <a:lstStyle/>
        <a:p>
          <a:endParaRPr lang="es-MX"/>
        </a:p>
      </dgm:t>
    </dgm:pt>
    <dgm:pt modelId="{4D7AEF77-95CE-4CBB-9119-27F5EEB6ECF6}">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dirty="0" smtClean="0"/>
            <a:t>Obtención y análisis de categorías</a:t>
          </a:r>
          <a:endParaRPr lang="es-MX" dirty="0"/>
        </a:p>
      </dgm:t>
    </dgm:pt>
    <dgm:pt modelId="{F8BB0A75-3203-411B-8CED-2C4B34867248}" type="parTrans" cxnId="{F892838A-B870-4871-BC92-AEBB21431844}">
      <dgm:prSet/>
      <dgm:spPr/>
      <dgm:t>
        <a:bodyPr/>
        <a:lstStyle/>
        <a:p>
          <a:endParaRPr lang="es-MX"/>
        </a:p>
      </dgm:t>
    </dgm:pt>
    <dgm:pt modelId="{D3E67656-DE33-4EE4-BAFD-02E730059F6C}" type="sibTrans" cxnId="{F892838A-B870-4871-BC92-AEBB21431844}">
      <dgm:prSet/>
      <dgm:spPr/>
      <dgm:t>
        <a:bodyPr/>
        <a:lstStyle/>
        <a:p>
          <a:endParaRPr lang="es-MX"/>
        </a:p>
      </dgm:t>
    </dgm:pt>
    <dgm:pt modelId="{30801358-3355-4559-8E88-FB43D36D9D33}">
      <dgm:prSet/>
      <dgm:spPr/>
      <dgm:t>
        <a:bodyPr/>
        <a:lstStyle/>
        <a:p>
          <a:r>
            <a:rPr lang="es-MX" dirty="0" smtClean="0"/>
            <a:t>Guía de entrevista según categorías</a:t>
          </a:r>
          <a:endParaRPr lang="es-MX" dirty="0"/>
        </a:p>
      </dgm:t>
    </dgm:pt>
    <dgm:pt modelId="{7C896F08-38C3-4228-AF34-9A23448875C7}" type="parTrans" cxnId="{27F83747-B47F-4F3C-8AAD-CCC4227D6901}">
      <dgm:prSet/>
      <dgm:spPr/>
      <dgm:t>
        <a:bodyPr/>
        <a:lstStyle/>
        <a:p>
          <a:endParaRPr lang="es-MX"/>
        </a:p>
      </dgm:t>
    </dgm:pt>
    <dgm:pt modelId="{B04F568C-6DAB-4491-A3E5-4AF601BE05B8}" type="sibTrans" cxnId="{27F83747-B47F-4F3C-8AAD-CCC4227D6901}">
      <dgm:prSet/>
      <dgm:spPr/>
      <dgm:t>
        <a:bodyPr/>
        <a:lstStyle/>
        <a:p>
          <a:endParaRPr lang="es-MX"/>
        </a:p>
      </dgm:t>
    </dgm:pt>
    <dgm:pt modelId="{F84E936C-AF97-4140-B2DA-CAF96D7FBFA0}" type="pres">
      <dgm:prSet presAssocID="{729A60C2-BDD2-4E94-8B1F-8C7AE51014CF}" presName="CompostProcess" presStyleCnt="0">
        <dgm:presLayoutVars>
          <dgm:dir/>
          <dgm:resizeHandles val="exact"/>
        </dgm:presLayoutVars>
      </dgm:prSet>
      <dgm:spPr/>
    </dgm:pt>
    <dgm:pt modelId="{B15B93BA-F1A2-4A72-BA0F-120B1AACFD54}" type="pres">
      <dgm:prSet presAssocID="{729A60C2-BDD2-4E94-8B1F-8C7AE51014CF}" presName="arrow" presStyleLbl="bgShp" presStyleIdx="0" presStyleCnt="1"/>
      <dgm:spPr/>
    </dgm:pt>
    <dgm:pt modelId="{F2D02CFF-5A75-4C32-B497-4809C39029C6}" type="pres">
      <dgm:prSet presAssocID="{729A60C2-BDD2-4E94-8B1F-8C7AE51014CF}" presName="linearProcess" presStyleCnt="0"/>
      <dgm:spPr/>
    </dgm:pt>
    <dgm:pt modelId="{03C6F8EA-3BAE-414A-B8AB-72E7D656781C}" type="pres">
      <dgm:prSet presAssocID="{602711C0-BF5E-4619-A13C-557F2D0A1958}" presName="textNode" presStyleLbl="node1" presStyleIdx="0" presStyleCnt="5">
        <dgm:presLayoutVars>
          <dgm:bulletEnabled val="1"/>
        </dgm:presLayoutVars>
      </dgm:prSet>
      <dgm:spPr/>
      <dgm:t>
        <a:bodyPr/>
        <a:lstStyle/>
        <a:p>
          <a:endParaRPr lang="es-MX"/>
        </a:p>
      </dgm:t>
    </dgm:pt>
    <dgm:pt modelId="{07A53E6A-C259-4697-B888-AC61569AC128}" type="pres">
      <dgm:prSet presAssocID="{237A7698-39FE-4B17-AE0F-5B52E4FC658A}" presName="sibTrans" presStyleCnt="0"/>
      <dgm:spPr/>
    </dgm:pt>
    <dgm:pt modelId="{A11B8317-459E-44B2-992D-B974FCF35941}" type="pres">
      <dgm:prSet presAssocID="{27B22B99-5425-4BE3-BF7E-29574A34DAC2}" presName="textNode" presStyleLbl="node1" presStyleIdx="1" presStyleCnt="5">
        <dgm:presLayoutVars>
          <dgm:bulletEnabled val="1"/>
        </dgm:presLayoutVars>
      </dgm:prSet>
      <dgm:spPr/>
      <dgm:t>
        <a:bodyPr/>
        <a:lstStyle/>
        <a:p>
          <a:endParaRPr lang="es-MX"/>
        </a:p>
      </dgm:t>
    </dgm:pt>
    <dgm:pt modelId="{697349E4-EDE6-480B-BAFB-A90D4332585E}" type="pres">
      <dgm:prSet presAssocID="{437E8A66-D2C8-41B8-8C73-B586FAA03D8D}" presName="sibTrans" presStyleCnt="0"/>
      <dgm:spPr/>
    </dgm:pt>
    <dgm:pt modelId="{CE49FF53-FDC5-43FD-B345-EBDE10F51235}" type="pres">
      <dgm:prSet presAssocID="{4D7AEF77-95CE-4CBB-9119-27F5EEB6ECF6}" presName="textNode" presStyleLbl="node1" presStyleIdx="2" presStyleCnt="5">
        <dgm:presLayoutVars>
          <dgm:bulletEnabled val="1"/>
        </dgm:presLayoutVars>
      </dgm:prSet>
      <dgm:spPr/>
      <dgm:t>
        <a:bodyPr/>
        <a:lstStyle/>
        <a:p>
          <a:endParaRPr lang="es-MX"/>
        </a:p>
      </dgm:t>
    </dgm:pt>
    <dgm:pt modelId="{4E23F033-17D3-4D53-8E0C-D0B96C82462E}" type="pres">
      <dgm:prSet presAssocID="{D3E67656-DE33-4EE4-BAFD-02E730059F6C}" presName="sibTrans" presStyleCnt="0"/>
      <dgm:spPr/>
    </dgm:pt>
    <dgm:pt modelId="{A74C0628-48E9-49E8-BA55-83E3BA38B66D}" type="pres">
      <dgm:prSet presAssocID="{30801358-3355-4559-8E88-FB43D36D9D33}" presName="textNode" presStyleLbl="node1" presStyleIdx="3" presStyleCnt="5">
        <dgm:presLayoutVars>
          <dgm:bulletEnabled val="1"/>
        </dgm:presLayoutVars>
      </dgm:prSet>
      <dgm:spPr/>
      <dgm:t>
        <a:bodyPr/>
        <a:lstStyle/>
        <a:p>
          <a:endParaRPr lang="es-MX"/>
        </a:p>
      </dgm:t>
    </dgm:pt>
    <dgm:pt modelId="{1EB9E10C-07BC-4EBE-B67C-0041415807EF}" type="pres">
      <dgm:prSet presAssocID="{B04F568C-6DAB-4491-A3E5-4AF601BE05B8}" presName="sibTrans" presStyleCnt="0"/>
      <dgm:spPr/>
    </dgm:pt>
    <dgm:pt modelId="{34B2B1B6-971F-44A2-A583-B7AA3308399A}" type="pres">
      <dgm:prSet presAssocID="{62FDB677-F57F-49F7-9373-72CD6A23843C}" presName="textNode" presStyleLbl="node1" presStyleIdx="4" presStyleCnt="5">
        <dgm:presLayoutVars>
          <dgm:bulletEnabled val="1"/>
        </dgm:presLayoutVars>
      </dgm:prSet>
      <dgm:spPr/>
      <dgm:t>
        <a:bodyPr/>
        <a:lstStyle/>
        <a:p>
          <a:endParaRPr lang="es-MX"/>
        </a:p>
      </dgm:t>
    </dgm:pt>
  </dgm:ptLst>
  <dgm:cxnLst>
    <dgm:cxn modelId="{6F4034CC-D712-40F7-B919-EDF3D249BE4E}" type="presOf" srcId="{30801358-3355-4559-8E88-FB43D36D9D33}" destId="{A74C0628-48E9-49E8-BA55-83E3BA38B66D}" srcOrd="0" destOrd="0" presId="urn:microsoft.com/office/officeart/2005/8/layout/hProcess9"/>
    <dgm:cxn modelId="{C49F9324-1C22-4631-9DCF-C9F5E8A113C7}" type="presOf" srcId="{4D7AEF77-95CE-4CBB-9119-27F5EEB6ECF6}" destId="{CE49FF53-FDC5-43FD-B345-EBDE10F51235}" srcOrd="0" destOrd="0" presId="urn:microsoft.com/office/officeart/2005/8/layout/hProcess9"/>
    <dgm:cxn modelId="{27F83747-B47F-4F3C-8AAD-CCC4227D6901}" srcId="{729A60C2-BDD2-4E94-8B1F-8C7AE51014CF}" destId="{30801358-3355-4559-8E88-FB43D36D9D33}" srcOrd="3" destOrd="0" parTransId="{7C896F08-38C3-4228-AF34-9A23448875C7}" sibTransId="{B04F568C-6DAB-4491-A3E5-4AF601BE05B8}"/>
    <dgm:cxn modelId="{C9A50FF5-7A30-4D49-B2E5-65F3AC02C2FC}" srcId="{729A60C2-BDD2-4E94-8B1F-8C7AE51014CF}" destId="{602711C0-BF5E-4619-A13C-557F2D0A1958}" srcOrd="0" destOrd="0" parTransId="{6D2AF34E-9747-437D-A0B2-41DD8920A52F}" sibTransId="{237A7698-39FE-4B17-AE0F-5B52E4FC658A}"/>
    <dgm:cxn modelId="{F892838A-B870-4871-BC92-AEBB21431844}" srcId="{729A60C2-BDD2-4E94-8B1F-8C7AE51014CF}" destId="{4D7AEF77-95CE-4CBB-9119-27F5EEB6ECF6}" srcOrd="2" destOrd="0" parTransId="{F8BB0A75-3203-411B-8CED-2C4B34867248}" sibTransId="{D3E67656-DE33-4EE4-BAFD-02E730059F6C}"/>
    <dgm:cxn modelId="{19113BC8-627E-4836-9BFF-357D03A199CB}" srcId="{729A60C2-BDD2-4E94-8B1F-8C7AE51014CF}" destId="{27B22B99-5425-4BE3-BF7E-29574A34DAC2}" srcOrd="1" destOrd="0" parTransId="{E06DC010-DAD1-49BB-B5C9-1C8094762882}" sibTransId="{437E8A66-D2C8-41B8-8C73-B586FAA03D8D}"/>
    <dgm:cxn modelId="{E073D45A-3B8F-4CD7-BD28-19DFE5ABEDFA}" type="presOf" srcId="{62FDB677-F57F-49F7-9373-72CD6A23843C}" destId="{34B2B1B6-971F-44A2-A583-B7AA3308399A}" srcOrd="0" destOrd="0" presId="urn:microsoft.com/office/officeart/2005/8/layout/hProcess9"/>
    <dgm:cxn modelId="{E81CBCFC-9A71-49AE-93AA-1BFB67715FB1}" type="presOf" srcId="{27B22B99-5425-4BE3-BF7E-29574A34DAC2}" destId="{A11B8317-459E-44B2-992D-B974FCF35941}" srcOrd="0" destOrd="0" presId="urn:microsoft.com/office/officeart/2005/8/layout/hProcess9"/>
    <dgm:cxn modelId="{DBBD7BF7-80CD-4275-9909-C8DD9897C3B0}" srcId="{729A60C2-BDD2-4E94-8B1F-8C7AE51014CF}" destId="{62FDB677-F57F-49F7-9373-72CD6A23843C}" srcOrd="4" destOrd="0" parTransId="{29B6D220-A116-4AD6-ACF8-302AB07E20A5}" sibTransId="{2F55387A-DD11-4AB2-92BB-EC7AB663EFED}"/>
    <dgm:cxn modelId="{4DDAD731-28C6-4365-9359-46D91F3920F7}" type="presOf" srcId="{729A60C2-BDD2-4E94-8B1F-8C7AE51014CF}" destId="{F84E936C-AF97-4140-B2DA-CAF96D7FBFA0}" srcOrd="0" destOrd="0" presId="urn:microsoft.com/office/officeart/2005/8/layout/hProcess9"/>
    <dgm:cxn modelId="{8C47B75B-B2B1-4F69-98CC-1C458D7D262E}" type="presOf" srcId="{602711C0-BF5E-4619-A13C-557F2D0A1958}" destId="{03C6F8EA-3BAE-414A-B8AB-72E7D656781C}" srcOrd="0" destOrd="0" presId="urn:microsoft.com/office/officeart/2005/8/layout/hProcess9"/>
    <dgm:cxn modelId="{E195C24C-22AF-4A5D-882A-DB3B03B62A97}" type="presParOf" srcId="{F84E936C-AF97-4140-B2DA-CAF96D7FBFA0}" destId="{B15B93BA-F1A2-4A72-BA0F-120B1AACFD54}" srcOrd="0" destOrd="0" presId="urn:microsoft.com/office/officeart/2005/8/layout/hProcess9"/>
    <dgm:cxn modelId="{B31FC065-F855-47B1-9607-9F7CCE2C1FE6}" type="presParOf" srcId="{F84E936C-AF97-4140-B2DA-CAF96D7FBFA0}" destId="{F2D02CFF-5A75-4C32-B497-4809C39029C6}" srcOrd="1" destOrd="0" presId="urn:microsoft.com/office/officeart/2005/8/layout/hProcess9"/>
    <dgm:cxn modelId="{7FFB30A2-D47D-4E5F-B5E8-796D8D2542F5}" type="presParOf" srcId="{F2D02CFF-5A75-4C32-B497-4809C39029C6}" destId="{03C6F8EA-3BAE-414A-B8AB-72E7D656781C}" srcOrd="0" destOrd="0" presId="urn:microsoft.com/office/officeart/2005/8/layout/hProcess9"/>
    <dgm:cxn modelId="{CACCE558-1C75-4057-90CC-0F5D4F5FD59F}" type="presParOf" srcId="{F2D02CFF-5A75-4C32-B497-4809C39029C6}" destId="{07A53E6A-C259-4697-B888-AC61569AC128}" srcOrd="1" destOrd="0" presId="urn:microsoft.com/office/officeart/2005/8/layout/hProcess9"/>
    <dgm:cxn modelId="{DB798CE3-3563-4479-BFC0-F7C76131FC05}" type="presParOf" srcId="{F2D02CFF-5A75-4C32-B497-4809C39029C6}" destId="{A11B8317-459E-44B2-992D-B974FCF35941}" srcOrd="2" destOrd="0" presId="urn:microsoft.com/office/officeart/2005/8/layout/hProcess9"/>
    <dgm:cxn modelId="{8856FE06-8E92-4394-B8CD-632F013A8B78}" type="presParOf" srcId="{F2D02CFF-5A75-4C32-B497-4809C39029C6}" destId="{697349E4-EDE6-480B-BAFB-A90D4332585E}" srcOrd="3" destOrd="0" presId="urn:microsoft.com/office/officeart/2005/8/layout/hProcess9"/>
    <dgm:cxn modelId="{E4181139-0B4F-4E8B-8F1F-22B01330B651}" type="presParOf" srcId="{F2D02CFF-5A75-4C32-B497-4809C39029C6}" destId="{CE49FF53-FDC5-43FD-B345-EBDE10F51235}" srcOrd="4" destOrd="0" presId="urn:microsoft.com/office/officeart/2005/8/layout/hProcess9"/>
    <dgm:cxn modelId="{39499FA7-F0D0-4229-919F-9DB65E56563A}" type="presParOf" srcId="{F2D02CFF-5A75-4C32-B497-4809C39029C6}" destId="{4E23F033-17D3-4D53-8E0C-D0B96C82462E}" srcOrd="5" destOrd="0" presId="urn:microsoft.com/office/officeart/2005/8/layout/hProcess9"/>
    <dgm:cxn modelId="{AE596305-187F-4036-BEB8-65B19DC2D44A}" type="presParOf" srcId="{F2D02CFF-5A75-4C32-B497-4809C39029C6}" destId="{A74C0628-48E9-49E8-BA55-83E3BA38B66D}" srcOrd="6" destOrd="0" presId="urn:microsoft.com/office/officeart/2005/8/layout/hProcess9"/>
    <dgm:cxn modelId="{D04FB969-B14E-4CC5-87E0-A67552772163}" type="presParOf" srcId="{F2D02CFF-5A75-4C32-B497-4809C39029C6}" destId="{1EB9E10C-07BC-4EBE-B67C-0041415807EF}" srcOrd="7" destOrd="0" presId="urn:microsoft.com/office/officeart/2005/8/layout/hProcess9"/>
    <dgm:cxn modelId="{2A83AEA9-2F5B-4CD6-B836-ED4F7555733C}" type="presParOf" srcId="{F2D02CFF-5A75-4C32-B497-4809C39029C6}" destId="{34B2B1B6-971F-44A2-A583-B7AA3308399A}" srcOrd="8"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FC247B-25F7-4444-975E-521C21361057}" type="doc">
      <dgm:prSet loTypeId="urn:microsoft.com/office/officeart/2005/8/layout/target1" loCatId="relationship" qsTypeId="urn:microsoft.com/office/officeart/2005/8/quickstyle/simple1" qsCatId="simple" csTypeId="urn:microsoft.com/office/officeart/2005/8/colors/colorful5" csCatId="colorful" phldr="1"/>
      <dgm:spPr/>
    </dgm:pt>
    <dgm:pt modelId="{27912076-65EE-4603-9FB8-41608B0E69DC}">
      <dgm:prSet phldrT="[Texto]"/>
      <dgm:spPr/>
      <dgm:t>
        <a:bodyPr/>
        <a:lstStyle/>
        <a:p>
          <a:r>
            <a:rPr lang="es-MX"/>
            <a:t>Datos significativos</a:t>
          </a:r>
        </a:p>
      </dgm:t>
    </dgm:pt>
    <dgm:pt modelId="{63664505-82E1-44C8-A842-986E7466D475}" type="parTrans" cxnId="{9303625E-690C-4852-819E-76EFCA0BAC8E}">
      <dgm:prSet/>
      <dgm:spPr/>
      <dgm:t>
        <a:bodyPr/>
        <a:lstStyle/>
        <a:p>
          <a:endParaRPr lang="es-MX"/>
        </a:p>
      </dgm:t>
    </dgm:pt>
    <dgm:pt modelId="{2F6BCF15-C6B3-4B33-9772-66ABC0BBEA08}" type="sibTrans" cxnId="{9303625E-690C-4852-819E-76EFCA0BAC8E}">
      <dgm:prSet/>
      <dgm:spPr/>
      <dgm:t>
        <a:bodyPr/>
        <a:lstStyle/>
        <a:p>
          <a:endParaRPr lang="es-MX"/>
        </a:p>
      </dgm:t>
    </dgm:pt>
    <dgm:pt modelId="{5D7A13AC-2929-4744-BCB7-EFEAE85AE823}">
      <dgm:prSet phldrT="[Texto]"/>
      <dgm:spPr/>
      <dgm:t>
        <a:bodyPr/>
        <a:lstStyle/>
        <a:p>
          <a:r>
            <a:rPr lang="es-MX"/>
            <a:t>Interpretación</a:t>
          </a:r>
        </a:p>
      </dgm:t>
    </dgm:pt>
    <dgm:pt modelId="{BC927F1A-2048-4F35-9A37-8B5A0A188CC4}" type="parTrans" cxnId="{9F89C5D3-7F02-4201-BF0F-F830C5529152}">
      <dgm:prSet/>
      <dgm:spPr/>
      <dgm:t>
        <a:bodyPr/>
        <a:lstStyle/>
        <a:p>
          <a:endParaRPr lang="es-MX"/>
        </a:p>
      </dgm:t>
    </dgm:pt>
    <dgm:pt modelId="{D281B5DF-8BE8-4C02-BD29-9F3C032758F3}" type="sibTrans" cxnId="{9F89C5D3-7F02-4201-BF0F-F830C5529152}">
      <dgm:prSet/>
      <dgm:spPr/>
      <dgm:t>
        <a:bodyPr/>
        <a:lstStyle/>
        <a:p>
          <a:endParaRPr lang="es-MX"/>
        </a:p>
      </dgm:t>
    </dgm:pt>
    <dgm:pt modelId="{10D43D80-4BF0-4F09-8DFA-E49C2E4221DF}">
      <dgm:prSet phldrT="[Texto]"/>
      <dgm:spPr/>
      <dgm:t>
        <a:bodyPr/>
        <a:lstStyle/>
        <a:p>
          <a:r>
            <a:rPr lang="es-MX"/>
            <a:t>Conclusiones</a:t>
          </a:r>
        </a:p>
      </dgm:t>
    </dgm:pt>
    <dgm:pt modelId="{9A65BC9A-171B-4C03-A7AF-3ECEF3BB3295}" type="parTrans" cxnId="{78291324-79FB-48BE-A7D5-20FD932CC680}">
      <dgm:prSet/>
      <dgm:spPr/>
      <dgm:t>
        <a:bodyPr/>
        <a:lstStyle/>
        <a:p>
          <a:endParaRPr lang="es-MX"/>
        </a:p>
      </dgm:t>
    </dgm:pt>
    <dgm:pt modelId="{CB0E5835-0FFF-4BC3-A5B2-D0F6FCB3FBF3}" type="sibTrans" cxnId="{78291324-79FB-48BE-A7D5-20FD932CC680}">
      <dgm:prSet/>
      <dgm:spPr/>
      <dgm:t>
        <a:bodyPr/>
        <a:lstStyle/>
        <a:p>
          <a:endParaRPr lang="es-MX"/>
        </a:p>
      </dgm:t>
    </dgm:pt>
    <dgm:pt modelId="{AF83EB66-7B88-4FAC-8C1E-4ACE7B4EA9CA}" type="pres">
      <dgm:prSet presAssocID="{D5FC247B-25F7-4444-975E-521C21361057}" presName="composite" presStyleCnt="0">
        <dgm:presLayoutVars>
          <dgm:chMax val="5"/>
          <dgm:dir/>
          <dgm:resizeHandles val="exact"/>
        </dgm:presLayoutVars>
      </dgm:prSet>
      <dgm:spPr/>
    </dgm:pt>
    <dgm:pt modelId="{9F3BC78C-9F59-4766-A921-659A2299E4B5}" type="pres">
      <dgm:prSet presAssocID="{27912076-65EE-4603-9FB8-41608B0E69DC}" presName="circle1" presStyleLbl="lnNode1" presStyleIdx="0" presStyleCnt="3"/>
      <dgm:spPr/>
    </dgm:pt>
    <dgm:pt modelId="{CAE95590-B1DA-41F9-A70F-1C56076B6BF0}" type="pres">
      <dgm:prSet presAssocID="{27912076-65EE-4603-9FB8-41608B0E69DC}" presName="text1" presStyleLbl="revTx" presStyleIdx="0" presStyleCnt="3">
        <dgm:presLayoutVars>
          <dgm:bulletEnabled val="1"/>
        </dgm:presLayoutVars>
      </dgm:prSet>
      <dgm:spPr/>
      <dgm:t>
        <a:bodyPr/>
        <a:lstStyle/>
        <a:p>
          <a:endParaRPr lang="es-MX"/>
        </a:p>
      </dgm:t>
    </dgm:pt>
    <dgm:pt modelId="{B7207A7F-594A-43E7-B96F-2D50FB392CD6}" type="pres">
      <dgm:prSet presAssocID="{27912076-65EE-4603-9FB8-41608B0E69DC}" presName="line1" presStyleLbl="callout" presStyleIdx="0" presStyleCnt="6"/>
      <dgm:spPr/>
    </dgm:pt>
    <dgm:pt modelId="{332163F8-02BE-45FB-97B6-8CDC65DFE1D2}" type="pres">
      <dgm:prSet presAssocID="{27912076-65EE-4603-9FB8-41608B0E69DC}" presName="d1" presStyleLbl="callout" presStyleIdx="1" presStyleCnt="6"/>
      <dgm:spPr/>
    </dgm:pt>
    <dgm:pt modelId="{31CBEFFA-A233-48BF-B3C0-B3A484FBAE4C}" type="pres">
      <dgm:prSet presAssocID="{5D7A13AC-2929-4744-BCB7-EFEAE85AE823}" presName="circle2" presStyleLbl="lnNode1" presStyleIdx="1" presStyleCnt="3"/>
      <dgm:spPr/>
    </dgm:pt>
    <dgm:pt modelId="{2777852E-7471-4741-9292-6F67081A7314}" type="pres">
      <dgm:prSet presAssocID="{5D7A13AC-2929-4744-BCB7-EFEAE85AE823}" presName="text2" presStyleLbl="revTx" presStyleIdx="1" presStyleCnt="3">
        <dgm:presLayoutVars>
          <dgm:bulletEnabled val="1"/>
        </dgm:presLayoutVars>
      </dgm:prSet>
      <dgm:spPr/>
      <dgm:t>
        <a:bodyPr/>
        <a:lstStyle/>
        <a:p>
          <a:endParaRPr lang="es-MX"/>
        </a:p>
      </dgm:t>
    </dgm:pt>
    <dgm:pt modelId="{261E2B2F-DD28-4559-BD45-5FBD6BE1DF19}" type="pres">
      <dgm:prSet presAssocID="{5D7A13AC-2929-4744-BCB7-EFEAE85AE823}" presName="line2" presStyleLbl="callout" presStyleIdx="2" presStyleCnt="6"/>
      <dgm:spPr/>
    </dgm:pt>
    <dgm:pt modelId="{01EB2962-D774-45E8-A5EA-49B550CAF9AA}" type="pres">
      <dgm:prSet presAssocID="{5D7A13AC-2929-4744-BCB7-EFEAE85AE823}" presName="d2" presStyleLbl="callout" presStyleIdx="3" presStyleCnt="6"/>
      <dgm:spPr/>
    </dgm:pt>
    <dgm:pt modelId="{5D3B73B5-865F-476D-8143-A454068E17BA}" type="pres">
      <dgm:prSet presAssocID="{10D43D80-4BF0-4F09-8DFA-E49C2E4221DF}" presName="circle3" presStyleLbl="lnNode1" presStyleIdx="2" presStyleCnt="3"/>
      <dgm:spPr/>
    </dgm:pt>
    <dgm:pt modelId="{3EB3ED17-C5C8-4883-9A4E-1C5A84902AB1}" type="pres">
      <dgm:prSet presAssocID="{10D43D80-4BF0-4F09-8DFA-E49C2E4221DF}" presName="text3" presStyleLbl="revTx" presStyleIdx="2" presStyleCnt="3">
        <dgm:presLayoutVars>
          <dgm:bulletEnabled val="1"/>
        </dgm:presLayoutVars>
      </dgm:prSet>
      <dgm:spPr/>
      <dgm:t>
        <a:bodyPr/>
        <a:lstStyle/>
        <a:p>
          <a:endParaRPr lang="es-MX"/>
        </a:p>
      </dgm:t>
    </dgm:pt>
    <dgm:pt modelId="{D4275119-2BB3-4BD3-956A-39EF369506D4}" type="pres">
      <dgm:prSet presAssocID="{10D43D80-4BF0-4F09-8DFA-E49C2E4221DF}" presName="line3" presStyleLbl="callout" presStyleIdx="4" presStyleCnt="6"/>
      <dgm:spPr/>
    </dgm:pt>
    <dgm:pt modelId="{2B4EBFAA-60F9-4CBE-BFA3-493F5AA05E55}" type="pres">
      <dgm:prSet presAssocID="{10D43D80-4BF0-4F09-8DFA-E49C2E4221DF}" presName="d3" presStyleLbl="callout" presStyleIdx="5" presStyleCnt="6"/>
      <dgm:spPr/>
    </dgm:pt>
  </dgm:ptLst>
  <dgm:cxnLst>
    <dgm:cxn modelId="{256FB454-67AF-45FF-A39E-E8C47F4089D4}" type="presOf" srcId="{27912076-65EE-4603-9FB8-41608B0E69DC}" destId="{CAE95590-B1DA-41F9-A70F-1C56076B6BF0}" srcOrd="0" destOrd="0" presId="urn:microsoft.com/office/officeart/2005/8/layout/target1"/>
    <dgm:cxn modelId="{FC2A9C39-EC22-4007-BD7A-D867C51F8E53}" type="presOf" srcId="{10D43D80-4BF0-4F09-8DFA-E49C2E4221DF}" destId="{3EB3ED17-C5C8-4883-9A4E-1C5A84902AB1}" srcOrd="0" destOrd="0" presId="urn:microsoft.com/office/officeart/2005/8/layout/target1"/>
    <dgm:cxn modelId="{9F89C5D3-7F02-4201-BF0F-F830C5529152}" srcId="{D5FC247B-25F7-4444-975E-521C21361057}" destId="{5D7A13AC-2929-4744-BCB7-EFEAE85AE823}" srcOrd="1" destOrd="0" parTransId="{BC927F1A-2048-4F35-9A37-8B5A0A188CC4}" sibTransId="{D281B5DF-8BE8-4C02-BD29-9F3C032758F3}"/>
    <dgm:cxn modelId="{4ECE9D81-3AFD-4BA3-9E64-65A0E2E10B63}" type="presOf" srcId="{5D7A13AC-2929-4744-BCB7-EFEAE85AE823}" destId="{2777852E-7471-4741-9292-6F67081A7314}" srcOrd="0" destOrd="0" presId="urn:microsoft.com/office/officeart/2005/8/layout/target1"/>
    <dgm:cxn modelId="{9303625E-690C-4852-819E-76EFCA0BAC8E}" srcId="{D5FC247B-25F7-4444-975E-521C21361057}" destId="{27912076-65EE-4603-9FB8-41608B0E69DC}" srcOrd="0" destOrd="0" parTransId="{63664505-82E1-44C8-A842-986E7466D475}" sibTransId="{2F6BCF15-C6B3-4B33-9772-66ABC0BBEA08}"/>
    <dgm:cxn modelId="{E4EEFF84-0728-4B6A-BD75-F9132E4DCB60}" type="presOf" srcId="{D5FC247B-25F7-4444-975E-521C21361057}" destId="{AF83EB66-7B88-4FAC-8C1E-4ACE7B4EA9CA}" srcOrd="0" destOrd="0" presId="urn:microsoft.com/office/officeart/2005/8/layout/target1"/>
    <dgm:cxn modelId="{78291324-79FB-48BE-A7D5-20FD932CC680}" srcId="{D5FC247B-25F7-4444-975E-521C21361057}" destId="{10D43D80-4BF0-4F09-8DFA-E49C2E4221DF}" srcOrd="2" destOrd="0" parTransId="{9A65BC9A-171B-4C03-A7AF-3ECEF3BB3295}" sibTransId="{CB0E5835-0FFF-4BC3-A5B2-D0F6FCB3FBF3}"/>
    <dgm:cxn modelId="{703A6C2E-21A2-4663-AEDD-A7057A822DEF}" type="presParOf" srcId="{AF83EB66-7B88-4FAC-8C1E-4ACE7B4EA9CA}" destId="{9F3BC78C-9F59-4766-A921-659A2299E4B5}" srcOrd="0" destOrd="0" presId="urn:microsoft.com/office/officeart/2005/8/layout/target1"/>
    <dgm:cxn modelId="{224D4257-409C-482C-8491-96BFF12111E6}" type="presParOf" srcId="{AF83EB66-7B88-4FAC-8C1E-4ACE7B4EA9CA}" destId="{CAE95590-B1DA-41F9-A70F-1C56076B6BF0}" srcOrd="1" destOrd="0" presId="urn:microsoft.com/office/officeart/2005/8/layout/target1"/>
    <dgm:cxn modelId="{C5804BD4-F158-49D6-8801-1F2181E90618}" type="presParOf" srcId="{AF83EB66-7B88-4FAC-8C1E-4ACE7B4EA9CA}" destId="{B7207A7F-594A-43E7-B96F-2D50FB392CD6}" srcOrd="2" destOrd="0" presId="urn:microsoft.com/office/officeart/2005/8/layout/target1"/>
    <dgm:cxn modelId="{9FC8203D-4EEF-4B1E-9DFE-B5B82DC28593}" type="presParOf" srcId="{AF83EB66-7B88-4FAC-8C1E-4ACE7B4EA9CA}" destId="{332163F8-02BE-45FB-97B6-8CDC65DFE1D2}" srcOrd="3" destOrd="0" presId="urn:microsoft.com/office/officeart/2005/8/layout/target1"/>
    <dgm:cxn modelId="{2C0ECCCC-C91D-468C-9640-7D0619D9F09A}" type="presParOf" srcId="{AF83EB66-7B88-4FAC-8C1E-4ACE7B4EA9CA}" destId="{31CBEFFA-A233-48BF-B3C0-B3A484FBAE4C}" srcOrd="4" destOrd="0" presId="urn:microsoft.com/office/officeart/2005/8/layout/target1"/>
    <dgm:cxn modelId="{727BE293-F956-4C48-8B3A-5A5ABA32D2AE}" type="presParOf" srcId="{AF83EB66-7B88-4FAC-8C1E-4ACE7B4EA9CA}" destId="{2777852E-7471-4741-9292-6F67081A7314}" srcOrd="5" destOrd="0" presId="urn:microsoft.com/office/officeart/2005/8/layout/target1"/>
    <dgm:cxn modelId="{9D51A212-E2C8-4244-BDC0-6E706AAEB496}" type="presParOf" srcId="{AF83EB66-7B88-4FAC-8C1E-4ACE7B4EA9CA}" destId="{261E2B2F-DD28-4559-BD45-5FBD6BE1DF19}" srcOrd="6" destOrd="0" presId="urn:microsoft.com/office/officeart/2005/8/layout/target1"/>
    <dgm:cxn modelId="{CCEA813D-0841-4B3E-A076-DB8628A3A2F1}" type="presParOf" srcId="{AF83EB66-7B88-4FAC-8C1E-4ACE7B4EA9CA}" destId="{01EB2962-D774-45E8-A5EA-49B550CAF9AA}" srcOrd="7" destOrd="0" presId="urn:microsoft.com/office/officeart/2005/8/layout/target1"/>
    <dgm:cxn modelId="{2E41612A-51B0-479D-811D-96662827CB76}" type="presParOf" srcId="{AF83EB66-7B88-4FAC-8C1E-4ACE7B4EA9CA}" destId="{5D3B73B5-865F-476D-8143-A454068E17BA}" srcOrd="8" destOrd="0" presId="urn:microsoft.com/office/officeart/2005/8/layout/target1"/>
    <dgm:cxn modelId="{DDFD69A7-843B-4701-8BA9-A7B06855B988}" type="presParOf" srcId="{AF83EB66-7B88-4FAC-8C1E-4ACE7B4EA9CA}" destId="{3EB3ED17-C5C8-4883-9A4E-1C5A84902AB1}" srcOrd="9" destOrd="0" presId="urn:microsoft.com/office/officeart/2005/8/layout/target1"/>
    <dgm:cxn modelId="{85F2DD72-BD4A-4C8D-B449-287B5C9AA3D4}" type="presParOf" srcId="{AF83EB66-7B88-4FAC-8C1E-4ACE7B4EA9CA}" destId="{D4275119-2BB3-4BD3-956A-39EF369506D4}" srcOrd="10" destOrd="0" presId="urn:microsoft.com/office/officeart/2005/8/layout/target1"/>
    <dgm:cxn modelId="{D53CFAA8-3957-402D-A32E-2FCEFE485346}" type="presParOf" srcId="{AF83EB66-7B88-4FAC-8C1E-4ACE7B4EA9CA}" destId="{2B4EBFAA-60F9-4CBE-BFA3-493F5AA05E55}" srcOrd="11" destOrd="0" presId="urn:microsoft.com/office/officeart/2005/8/layout/targe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B17CF7-3927-4484-8881-9E43A465076C}">
      <dsp:nvSpPr>
        <dsp:cNvPr id="0" name=""/>
        <dsp:cNvSpPr/>
      </dsp:nvSpPr>
      <dsp:spPr>
        <a:xfrm>
          <a:off x="192" y="2121058"/>
          <a:ext cx="2406214" cy="120310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MX" sz="2400" kern="1200"/>
            <a:t>Creencia</a:t>
          </a:r>
        </a:p>
      </dsp:txBody>
      <dsp:txXfrm>
        <a:off x="192" y="2121058"/>
        <a:ext cx="2406214" cy="1203107"/>
      </dsp:txXfrm>
    </dsp:sp>
    <dsp:sp modelId="{38A891F6-A3F5-45CC-BD55-4FA5A4E326F2}">
      <dsp:nvSpPr>
        <dsp:cNvPr id="0" name=""/>
        <dsp:cNvSpPr/>
      </dsp:nvSpPr>
      <dsp:spPr>
        <a:xfrm rot="17692822">
          <a:off x="1743807" y="1665046"/>
          <a:ext cx="2287684" cy="39770"/>
        </a:xfrm>
        <a:custGeom>
          <a:avLst/>
          <a:gdLst/>
          <a:ahLst/>
          <a:cxnLst/>
          <a:rect l="0" t="0" r="0" b="0"/>
          <a:pathLst>
            <a:path>
              <a:moveTo>
                <a:pt x="0" y="19885"/>
              </a:moveTo>
              <a:lnTo>
                <a:pt x="2287684" y="1988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MX" sz="800" kern="1200"/>
        </a:p>
      </dsp:txBody>
      <dsp:txXfrm rot="17692822">
        <a:off x="2830457" y="1627739"/>
        <a:ext cx="114384" cy="114384"/>
      </dsp:txXfrm>
    </dsp:sp>
    <dsp:sp modelId="{A8BD2455-E843-434A-809B-CFBDDC26A0D3}">
      <dsp:nvSpPr>
        <dsp:cNvPr id="0" name=""/>
        <dsp:cNvSpPr/>
      </dsp:nvSpPr>
      <dsp:spPr>
        <a:xfrm>
          <a:off x="3368892" y="45698"/>
          <a:ext cx="2406214" cy="120310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MX" sz="2800" kern="1200"/>
            <a:t>Contrario a saber</a:t>
          </a:r>
        </a:p>
      </dsp:txBody>
      <dsp:txXfrm>
        <a:off x="3368892" y="45698"/>
        <a:ext cx="2406214" cy="1203107"/>
      </dsp:txXfrm>
    </dsp:sp>
    <dsp:sp modelId="{A3F2D295-963E-4789-B815-FDFDD8BDF580}">
      <dsp:nvSpPr>
        <dsp:cNvPr id="0" name=""/>
        <dsp:cNvSpPr/>
      </dsp:nvSpPr>
      <dsp:spPr>
        <a:xfrm>
          <a:off x="5775107" y="627366"/>
          <a:ext cx="962485" cy="39770"/>
        </a:xfrm>
        <a:custGeom>
          <a:avLst/>
          <a:gdLst/>
          <a:ahLst/>
          <a:cxnLst/>
          <a:rect l="0" t="0" r="0" b="0"/>
          <a:pathLst>
            <a:path>
              <a:moveTo>
                <a:pt x="0" y="19885"/>
              </a:moveTo>
              <a:lnTo>
                <a:pt x="962485" y="1988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6232288" y="623189"/>
        <a:ext cx="48124" cy="48124"/>
      </dsp:txXfrm>
    </dsp:sp>
    <dsp:sp modelId="{0413A117-863F-4A67-AC42-7264C7D36A32}">
      <dsp:nvSpPr>
        <dsp:cNvPr id="0" name=""/>
        <dsp:cNvSpPr/>
      </dsp:nvSpPr>
      <dsp:spPr>
        <a:xfrm>
          <a:off x="6737593" y="45698"/>
          <a:ext cx="2406214" cy="1203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MX" sz="2800" kern="1200"/>
            <a:t>"No creo que esté bien, lo sé"</a:t>
          </a:r>
        </a:p>
      </dsp:txBody>
      <dsp:txXfrm>
        <a:off x="6737593" y="45698"/>
        <a:ext cx="2406214" cy="1203107"/>
      </dsp:txXfrm>
    </dsp:sp>
    <dsp:sp modelId="{4638EDE7-B2C3-4338-BF9F-F9DB3566AE7A}">
      <dsp:nvSpPr>
        <dsp:cNvPr id="0" name=""/>
        <dsp:cNvSpPr/>
      </dsp:nvSpPr>
      <dsp:spPr>
        <a:xfrm rot="19457599">
          <a:off x="2294997" y="2356833"/>
          <a:ext cx="1185305" cy="39770"/>
        </a:xfrm>
        <a:custGeom>
          <a:avLst/>
          <a:gdLst/>
          <a:ahLst/>
          <a:cxnLst/>
          <a:rect l="0" t="0" r="0" b="0"/>
          <a:pathLst>
            <a:path>
              <a:moveTo>
                <a:pt x="0" y="19885"/>
              </a:moveTo>
              <a:lnTo>
                <a:pt x="1185305" y="1988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rot="19457599">
        <a:off x="2858017" y="2347086"/>
        <a:ext cx="59265" cy="59265"/>
      </dsp:txXfrm>
    </dsp:sp>
    <dsp:sp modelId="{8ED92355-59A4-4C5E-9DE9-C072EDD2620C}">
      <dsp:nvSpPr>
        <dsp:cNvPr id="0" name=""/>
        <dsp:cNvSpPr/>
      </dsp:nvSpPr>
      <dsp:spPr>
        <a:xfrm>
          <a:off x="3368892" y="1429271"/>
          <a:ext cx="2406214" cy="120310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MX" sz="2800" kern="1200"/>
            <a:t>Saber no implica creer</a:t>
          </a:r>
        </a:p>
      </dsp:txBody>
      <dsp:txXfrm>
        <a:off x="3368892" y="1429271"/>
        <a:ext cx="2406214" cy="1203107"/>
      </dsp:txXfrm>
    </dsp:sp>
    <dsp:sp modelId="{AD712CAC-7614-4105-B413-7AE44E502D69}">
      <dsp:nvSpPr>
        <dsp:cNvPr id="0" name=""/>
        <dsp:cNvSpPr/>
      </dsp:nvSpPr>
      <dsp:spPr>
        <a:xfrm>
          <a:off x="5775107" y="2010940"/>
          <a:ext cx="962485" cy="39770"/>
        </a:xfrm>
        <a:custGeom>
          <a:avLst/>
          <a:gdLst/>
          <a:ahLst/>
          <a:cxnLst/>
          <a:rect l="0" t="0" r="0" b="0"/>
          <a:pathLst>
            <a:path>
              <a:moveTo>
                <a:pt x="0" y="19885"/>
              </a:moveTo>
              <a:lnTo>
                <a:pt x="962485" y="1988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6232288" y="2006763"/>
        <a:ext cx="48124" cy="48124"/>
      </dsp:txXfrm>
    </dsp:sp>
    <dsp:sp modelId="{0257687E-2FAC-4939-A6AD-40379226D44C}">
      <dsp:nvSpPr>
        <dsp:cNvPr id="0" name=""/>
        <dsp:cNvSpPr/>
      </dsp:nvSpPr>
      <dsp:spPr>
        <a:xfrm>
          <a:off x="6737593" y="1429271"/>
          <a:ext cx="2406214" cy="1203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MX" sz="2800" kern="1200"/>
            <a:t>"Lo veo pero no lo creo"</a:t>
          </a:r>
        </a:p>
      </dsp:txBody>
      <dsp:txXfrm>
        <a:off x="6737593" y="1429271"/>
        <a:ext cx="2406214" cy="1203107"/>
      </dsp:txXfrm>
    </dsp:sp>
    <dsp:sp modelId="{66583365-E76D-478E-9854-D4A2E38C16C0}">
      <dsp:nvSpPr>
        <dsp:cNvPr id="0" name=""/>
        <dsp:cNvSpPr/>
      </dsp:nvSpPr>
      <dsp:spPr>
        <a:xfrm rot="2142401">
          <a:off x="2294997" y="3048620"/>
          <a:ext cx="1185305" cy="39770"/>
        </a:xfrm>
        <a:custGeom>
          <a:avLst/>
          <a:gdLst/>
          <a:ahLst/>
          <a:cxnLst/>
          <a:rect l="0" t="0" r="0" b="0"/>
          <a:pathLst>
            <a:path>
              <a:moveTo>
                <a:pt x="0" y="19885"/>
              </a:moveTo>
              <a:lnTo>
                <a:pt x="1185305" y="1988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rot="2142401">
        <a:off x="2858017" y="3038872"/>
        <a:ext cx="59265" cy="59265"/>
      </dsp:txXfrm>
    </dsp:sp>
    <dsp:sp modelId="{98DC5A12-1B3B-4FCB-839F-950D5A9B2C37}">
      <dsp:nvSpPr>
        <dsp:cNvPr id="0" name=""/>
        <dsp:cNvSpPr/>
      </dsp:nvSpPr>
      <dsp:spPr>
        <a:xfrm>
          <a:off x="3368892" y="2812845"/>
          <a:ext cx="2406214" cy="120310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MX" sz="2800" kern="1200"/>
            <a:t>Sin saber</a:t>
          </a:r>
        </a:p>
      </dsp:txBody>
      <dsp:txXfrm>
        <a:off x="3368892" y="2812845"/>
        <a:ext cx="2406214" cy="1203107"/>
      </dsp:txXfrm>
    </dsp:sp>
    <dsp:sp modelId="{DF7D430E-C236-4C92-A40A-6A1AB38BAE0B}">
      <dsp:nvSpPr>
        <dsp:cNvPr id="0" name=""/>
        <dsp:cNvSpPr/>
      </dsp:nvSpPr>
      <dsp:spPr>
        <a:xfrm>
          <a:off x="5775107" y="3394513"/>
          <a:ext cx="962485" cy="39770"/>
        </a:xfrm>
        <a:custGeom>
          <a:avLst/>
          <a:gdLst/>
          <a:ahLst/>
          <a:cxnLst/>
          <a:rect l="0" t="0" r="0" b="0"/>
          <a:pathLst>
            <a:path>
              <a:moveTo>
                <a:pt x="0" y="19885"/>
              </a:moveTo>
              <a:lnTo>
                <a:pt x="962485" y="1988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6232288" y="3390336"/>
        <a:ext cx="48124" cy="48124"/>
      </dsp:txXfrm>
    </dsp:sp>
    <dsp:sp modelId="{179ED0E6-987F-46EC-A152-6E4A10644521}">
      <dsp:nvSpPr>
        <dsp:cNvPr id="0" name=""/>
        <dsp:cNvSpPr/>
      </dsp:nvSpPr>
      <dsp:spPr>
        <a:xfrm>
          <a:off x="6737593" y="2812845"/>
          <a:ext cx="2406214" cy="1203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MX" sz="2800" kern="1200"/>
            <a:t>"Tengo fé en que es cierto"</a:t>
          </a:r>
        </a:p>
      </dsp:txBody>
      <dsp:txXfrm>
        <a:off x="6737593" y="2812845"/>
        <a:ext cx="2406214" cy="1203107"/>
      </dsp:txXfrm>
    </dsp:sp>
    <dsp:sp modelId="{DA98656C-4B3A-49FD-A4CE-EE7FCDEAF367}">
      <dsp:nvSpPr>
        <dsp:cNvPr id="0" name=""/>
        <dsp:cNvSpPr/>
      </dsp:nvSpPr>
      <dsp:spPr>
        <a:xfrm rot="3907178">
          <a:off x="1743807" y="3740406"/>
          <a:ext cx="2287684" cy="39770"/>
        </a:xfrm>
        <a:custGeom>
          <a:avLst/>
          <a:gdLst/>
          <a:ahLst/>
          <a:cxnLst/>
          <a:rect l="0" t="0" r="0" b="0"/>
          <a:pathLst>
            <a:path>
              <a:moveTo>
                <a:pt x="0" y="19885"/>
              </a:moveTo>
              <a:lnTo>
                <a:pt x="2287684" y="1988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MX" sz="800" kern="1200"/>
        </a:p>
      </dsp:txBody>
      <dsp:txXfrm rot="3907178">
        <a:off x="2830457" y="3703099"/>
        <a:ext cx="114384" cy="114384"/>
      </dsp:txXfrm>
    </dsp:sp>
    <dsp:sp modelId="{9D6BA09A-EFCA-4AAA-BFE6-64941F6B7885}">
      <dsp:nvSpPr>
        <dsp:cNvPr id="0" name=""/>
        <dsp:cNvSpPr/>
      </dsp:nvSpPr>
      <dsp:spPr>
        <a:xfrm>
          <a:off x="3368892" y="4196418"/>
          <a:ext cx="2406214" cy="120310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MX" sz="2800" kern="1200"/>
            <a:t>Es lo mismo que saber</a:t>
          </a:r>
        </a:p>
      </dsp:txBody>
      <dsp:txXfrm>
        <a:off x="3368892" y="4196418"/>
        <a:ext cx="2406214" cy="1203107"/>
      </dsp:txXfrm>
    </dsp:sp>
    <dsp:sp modelId="{B0B76348-8104-4F35-9CEF-200F0D71035C}">
      <dsp:nvSpPr>
        <dsp:cNvPr id="0" name=""/>
        <dsp:cNvSpPr/>
      </dsp:nvSpPr>
      <dsp:spPr>
        <a:xfrm>
          <a:off x="5775107" y="4778086"/>
          <a:ext cx="962485" cy="39770"/>
        </a:xfrm>
        <a:custGeom>
          <a:avLst/>
          <a:gdLst/>
          <a:ahLst/>
          <a:cxnLst/>
          <a:rect l="0" t="0" r="0" b="0"/>
          <a:pathLst>
            <a:path>
              <a:moveTo>
                <a:pt x="0" y="19885"/>
              </a:moveTo>
              <a:lnTo>
                <a:pt x="962485" y="1988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6232288" y="4773910"/>
        <a:ext cx="48124" cy="48124"/>
      </dsp:txXfrm>
    </dsp:sp>
    <dsp:sp modelId="{3AD17654-0BAF-460E-A779-21DA4B4BB47B}">
      <dsp:nvSpPr>
        <dsp:cNvPr id="0" name=""/>
        <dsp:cNvSpPr/>
      </dsp:nvSpPr>
      <dsp:spPr>
        <a:xfrm>
          <a:off x="6737593" y="4196418"/>
          <a:ext cx="2406214" cy="1203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MX" sz="2800" kern="1200"/>
            <a:t>"Lo creo porque lo sé"</a:t>
          </a:r>
        </a:p>
      </dsp:txBody>
      <dsp:txXfrm>
        <a:off x="6737593" y="4196418"/>
        <a:ext cx="2406214" cy="120310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5B93BA-F1A2-4A72-BA0F-120B1AACFD54}">
      <dsp:nvSpPr>
        <dsp:cNvPr id="0" name=""/>
        <dsp:cNvSpPr/>
      </dsp:nvSpPr>
      <dsp:spPr>
        <a:xfrm>
          <a:off x="685799" y="0"/>
          <a:ext cx="7772400" cy="5445223"/>
        </a:xfrm>
        <a:prstGeom prst="right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3C6F8EA-3BAE-414A-B8AB-72E7D656781C}">
      <dsp:nvSpPr>
        <dsp:cNvPr id="0" name=""/>
        <dsp:cNvSpPr/>
      </dsp:nvSpPr>
      <dsp:spPr>
        <a:xfrm>
          <a:off x="4018" y="1633567"/>
          <a:ext cx="1756916" cy="217808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t>Teoría</a:t>
          </a:r>
          <a:endParaRPr lang="es-MX" sz="2400" kern="1200" dirty="0"/>
        </a:p>
      </dsp:txBody>
      <dsp:txXfrm>
        <a:off x="4018" y="1633567"/>
        <a:ext cx="1756916" cy="2178089"/>
      </dsp:txXfrm>
    </dsp:sp>
    <dsp:sp modelId="{A11B8317-459E-44B2-992D-B974FCF35941}">
      <dsp:nvSpPr>
        <dsp:cNvPr id="0" name=""/>
        <dsp:cNvSpPr/>
      </dsp:nvSpPr>
      <dsp:spPr>
        <a:xfrm>
          <a:off x="1848780" y="1633567"/>
          <a:ext cx="1756916" cy="2178089"/>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t>Hipótesis en reactivos </a:t>
          </a:r>
          <a:r>
            <a:rPr lang="es-MX" sz="2400" kern="1200" dirty="0" err="1" smtClean="0"/>
            <a:t>Likert</a:t>
          </a:r>
          <a:endParaRPr lang="es-MX" sz="2400" kern="1200" dirty="0"/>
        </a:p>
      </dsp:txBody>
      <dsp:txXfrm>
        <a:off x="1848780" y="1633567"/>
        <a:ext cx="1756916" cy="2178089"/>
      </dsp:txXfrm>
    </dsp:sp>
    <dsp:sp modelId="{CE49FF53-FDC5-43FD-B345-EBDE10F51235}">
      <dsp:nvSpPr>
        <dsp:cNvPr id="0" name=""/>
        <dsp:cNvSpPr/>
      </dsp:nvSpPr>
      <dsp:spPr>
        <a:xfrm>
          <a:off x="3693541" y="1633567"/>
          <a:ext cx="1756916" cy="2178089"/>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2400" kern="1200" dirty="0" smtClean="0"/>
            <a:t>Obtención y análisis de categorías</a:t>
          </a:r>
          <a:endParaRPr lang="es-MX" sz="2400" kern="1200" dirty="0"/>
        </a:p>
      </dsp:txBody>
      <dsp:txXfrm>
        <a:off x="3693541" y="1633567"/>
        <a:ext cx="1756916" cy="2178089"/>
      </dsp:txXfrm>
    </dsp:sp>
    <dsp:sp modelId="{A74C0628-48E9-49E8-BA55-83E3BA38B66D}">
      <dsp:nvSpPr>
        <dsp:cNvPr id="0" name=""/>
        <dsp:cNvSpPr/>
      </dsp:nvSpPr>
      <dsp:spPr>
        <a:xfrm>
          <a:off x="5538303" y="1633567"/>
          <a:ext cx="1756916" cy="2178089"/>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t>Guía de entrevista según categorías</a:t>
          </a:r>
          <a:endParaRPr lang="es-MX" sz="2400" kern="1200" dirty="0"/>
        </a:p>
      </dsp:txBody>
      <dsp:txXfrm>
        <a:off x="5538303" y="1633567"/>
        <a:ext cx="1756916" cy="2178089"/>
      </dsp:txXfrm>
    </dsp:sp>
    <dsp:sp modelId="{34B2B1B6-971F-44A2-A583-B7AA3308399A}">
      <dsp:nvSpPr>
        <dsp:cNvPr id="0" name=""/>
        <dsp:cNvSpPr/>
      </dsp:nvSpPr>
      <dsp:spPr>
        <a:xfrm>
          <a:off x="7383065" y="1633567"/>
          <a:ext cx="1756916" cy="2178089"/>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t>Resultados mixtos</a:t>
          </a:r>
          <a:endParaRPr lang="es-MX" sz="2400" kern="1200" dirty="0"/>
        </a:p>
      </dsp:txBody>
      <dsp:txXfrm>
        <a:off x="7383065" y="1633567"/>
        <a:ext cx="1756916" cy="217808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3B73B5-865F-476D-8143-A454068E17BA}">
      <dsp:nvSpPr>
        <dsp:cNvPr id="0" name=""/>
        <dsp:cNvSpPr/>
      </dsp:nvSpPr>
      <dsp:spPr>
        <a:xfrm>
          <a:off x="988715" y="1433313"/>
          <a:ext cx="4299942" cy="4299942"/>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CBEFFA-A233-48BF-B3C0-B3A484FBAE4C}">
      <dsp:nvSpPr>
        <dsp:cNvPr id="0" name=""/>
        <dsp:cNvSpPr/>
      </dsp:nvSpPr>
      <dsp:spPr>
        <a:xfrm>
          <a:off x="1848703" y="2293302"/>
          <a:ext cx="2579965" cy="2579965"/>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3BC78C-9F59-4766-A921-659A2299E4B5}">
      <dsp:nvSpPr>
        <dsp:cNvPr id="0" name=""/>
        <dsp:cNvSpPr/>
      </dsp:nvSpPr>
      <dsp:spPr>
        <a:xfrm>
          <a:off x="2708691" y="3153290"/>
          <a:ext cx="859988" cy="859988"/>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E95590-B1DA-41F9-A70F-1C56076B6BF0}">
      <dsp:nvSpPr>
        <dsp:cNvPr id="0" name=""/>
        <dsp:cNvSpPr/>
      </dsp:nvSpPr>
      <dsp:spPr>
        <a:xfrm>
          <a:off x="6005313" y="0"/>
          <a:ext cx="2149971" cy="1254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33020" rIns="33020" bIns="33020" numCol="1" spcCol="1270" anchor="ctr" anchorCtr="0">
          <a:noAutofit/>
        </a:bodyPr>
        <a:lstStyle/>
        <a:p>
          <a:pPr lvl="0" algn="l" defTabSz="1155700">
            <a:lnSpc>
              <a:spcPct val="90000"/>
            </a:lnSpc>
            <a:spcBef>
              <a:spcPct val="0"/>
            </a:spcBef>
            <a:spcAft>
              <a:spcPct val="35000"/>
            </a:spcAft>
          </a:pPr>
          <a:r>
            <a:rPr lang="es-MX" sz="2600" kern="1200"/>
            <a:t>Datos significativos</a:t>
          </a:r>
        </a:p>
      </dsp:txBody>
      <dsp:txXfrm>
        <a:off x="6005313" y="0"/>
        <a:ext cx="2149971" cy="1254149"/>
      </dsp:txXfrm>
    </dsp:sp>
    <dsp:sp modelId="{B7207A7F-594A-43E7-B96F-2D50FB392CD6}">
      <dsp:nvSpPr>
        <dsp:cNvPr id="0" name=""/>
        <dsp:cNvSpPr/>
      </dsp:nvSpPr>
      <dsp:spPr>
        <a:xfrm>
          <a:off x="5467821" y="627074"/>
          <a:ext cx="537492"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2163F8-02BE-45FB-97B6-8CDC65DFE1D2}">
      <dsp:nvSpPr>
        <dsp:cNvPr id="0" name=""/>
        <dsp:cNvSpPr/>
      </dsp:nvSpPr>
      <dsp:spPr>
        <a:xfrm rot="5400000">
          <a:off x="2824431" y="942045"/>
          <a:ext cx="2955493" cy="2326985"/>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77852E-7471-4741-9292-6F67081A7314}">
      <dsp:nvSpPr>
        <dsp:cNvPr id="0" name=""/>
        <dsp:cNvSpPr/>
      </dsp:nvSpPr>
      <dsp:spPr>
        <a:xfrm>
          <a:off x="6005313" y="1254149"/>
          <a:ext cx="2149971" cy="1254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33020" rIns="33020" bIns="33020" numCol="1" spcCol="1270" anchor="ctr" anchorCtr="0">
          <a:noAutofit/>
        </a:bodyPr>
        <a:lstStyle/>
        <a:p>
          <a:pPr lvl="0" algn="l" defTabSz="1155700">
            <a:lnSpc>
              <a:spcPct val="90000"/>
            </a:lnSpc>
            <a:spcBef>
              <a:spcPct val="0"/>
            </a:spcBef>
            <a:spcAft>
              <a:spcPct val="35000"/>
            </a:spcAft>
          </a:pPr>
          <a:r>
            <a:rPr lang="es-MX" sz="2600" kern="1200"/>
            <a:t>Interpretación</a:t>
          </a:r>
        </a:p>
      </dsp:txBody>
      <dsp:txXfrm>
        <a:off x="6005313" y="1254149"/>
        <a:ext cx="2149971" cy="1254149"/>
      </dsp:txXfrm>
    </dsp:sp>
    <dsp:sp modelId="{261E2B2F-DD28-4559-BD45-5FBD6BE1DF19}">
      <dsp:nvSpPr>
        <dsp:cNvPr id="0" name=""/>
        <dsp:cNvSpPr/>
      </dsp:nvSpPr>
      <dsp:spPr>
        <a:xfrm>
          <a:off x="5467821" y="1881224"/>
          <a:ext cx="537492"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EB2962-D774-45E8-A5EA-49B550CAF9AA}">
      <dsp:nvSpPr>
        <dsp:cNvPr id="0" name=""/>
        <dsp:cNvSpPr/>
      </dsp:nvSpPr>
      <dsp:spPr>
        <a:xfrm rot="5400000">
          <a:off x="3458816" y="2176630"/>
          <a:ext cx="2303048" cy="171066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B3ED17-C5C8-4883-9A4E-1C5A84902AB1}">
      <dsp:nvSpPr>
        <dsp:cNvPr id="0" name=""/>
        <dsp:cNvSpPr/>
      </dsp:nvSpPr>
      <dsp:spPr>
        <a:xfrm>
          <a:off x="6005313" y="2508299"/>
          <a:ext cx="2149971" cy="1254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33020" rIns="33020" bIns="33020" numCol="1" spcCol="1270" anchor="ctr" anchorCtr="0">
          <a:noAutofit/>
        </a:bodyPr>
        <a:lstStyle/>
        <a:p>
          <a:pPr lvl="0" algn="l" defTabSz="1155700">
            <a:lnSpc>
              <a:spcPct val="90000"/>
            </a:lnSpc>
            <a:spcBef>
              <a:spcPct val="0"/>
            </a:spcBef>
            <a:spcAft>
              <a:spcPct val="35000"/>
            </a:spcAft>
          </a:pPr>
          <a:r>
            <a:rPr lang="es-MX" sz="2600" kern="1200"/>
            <a:t>Conclusiones</a:t>
          </a:r>
        </a:p>
      </dsp:txBody>
      <dsp:txXfrm>
        <a:off x="6005313" y="2508299"/>
        <a:ext cx="2149971" cy="1254149"/>
      </dsp:txXfrm>
    </dsp:sp>
    <dsp:sp modelId="{D4275119-2BB3-4BD3-956A-39EF369506D4}">
      <dsp:nvSpPr>
        <dsp:cNvPr id="0" name=""/>
        <dsp:cNvSpPr/>
      </dsp:nvSpPr>
      <dsp:spPr>
        <a:xfrm>
          <a:off x="5467821" y="3135374"/>
          <a:ext cx="537492"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4EBFAA-60F9-4CBE-BFA3-493F5AA05E55}">
      <dsp:nvSpPr>
        <dsp:cNvPr id="0" name=""/>
        <dsp:cNvSpPr/>
      </dsp:nvSpPr>
      <dsp:spPr>
        <a:xfrm rot="5400000">
          <a:off x="4093989" y="3410212"/>
          <a:ext cx="1645444" cy="1094335"/>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EA4F267-859E-4A79-BF6A-3F32797B0273}" type="datetimeFigureOut">
              <a:rPr lang="es-MX" smtClean="0"/>
              <a:t>16/12/2011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2158F7-9968-468F-8E82-49162CAEEAA8}"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EA4F267-859E-4A79-BF6A-3F32797B0273}" type="datetimeFigureOut">
              <a:rPr lang="es-MX" smtClean="0"/>
              <a:t>16/12/2011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2158F7-9968-468F-8E82-49162CAEEAA8}"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EA4F267-859E-4A79-BF6A-3F32797B0273}" type="datetimeFigureOut">
              <a:rPr lang="es-MX" smtClean="0"/>
              <a:t>16/12/2011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2158F7-9968-468F-8E82-49162CAEEAA8}"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EA4F267-859E-4A79-BF6A-3F32797B0273}" type="datetimeFigureOut">
              <a:rPr lang="es-MX" smtClean="0"/>
              <a:t>16/12/2011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2158F7-9968-468F-8E82-49162CAEEAA8}"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EA4F267-859E-4A79-BF6A-3F32797B0273}" type="datetimeFigureOut">
              <a:rPr lang="es-MX" smtClean="0"/>
              <a:t>16/12/2011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2158F7-9968-468F-8E82-49162CAEEAA8}"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EA4F267-859E-4A79-BF6A-3F32797B0273}" type="datetimeFigureOut">
              <a:rPr lang="es-MX" smtClean="0"/>
              <a:t>16/12/2011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82158F7-9968-468F-8E82-49162CAEEAA8}"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EA4F267-859E-4A79-BF6A-3F32797B0273}" type="datetimeFigureOut">
              <a:rPr lang="es-MX" smtClean="0"/>
              <a:t>16/12/2011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82158F7-9968-468F-8E82-49162CAEEAA8}"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EA4F267-859E-4A79-BF6A-3F32797B0273}" type="datetimeFigureOut">
              <a:rPr lang="es-MX" smtClean="0"/>
              <a:t>16/12/2011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82158F7-9968-468F-8E82-49162CAEEAA8}"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EA4F267-859E-4A79-BF6A-3F32797B0273}" type="datetimeFigureOut">
              <a:rPr lang="es-MX" smtClean="0"/>
              <a:t>16/12/2011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82158F7-9968-468F-8E82-49162CAEEAA8}"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EA4F267-859E-4A79-BF6A-3F32797B0273}" type="datetimeFigureOut">
              <a:rPr lang="es-MX" smtClean="0"/>
              <a:t>16/12/2011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82158F7-9968-468F-8E82-49162CAEEAA8}"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EA4F267-859E-4A79-BF6A-3F32797B0273}" type="datetimeFigureOut">
              <a:rPr lang="es-MX" smtClean="0"/>
              <a:t>16/12/2011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82158F7-9968-468F-8E82-49162CAEEAA8}"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4F267-859E-4A79-BF6A-3F32797B0273}" type="datetimeFigureOut">
              <a:rPr lang="es-MX" smtClean="0"/>
              <a:t>16/12/2011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2158F7-9968-468F-8E82-49162CAEEAA8}"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2130425"/>
            <a:ext cx="8424936" cy="1874639"/>
          </a:xfrm>
        </p:spPr>
        <p:txBody>
          <a:bodyPr>
            <a:noAutofit/>
          </a:bodyPr>
          <a:lstStyle/>
          <a:p>
            <a:r>
              <a:rPr lang="es-MX" sz="4000" b="1" dirty="0"/>
              <a:t>“Creencias en matemáticas</a:t>
            </a:r>
            <a:r>
              <a:rPr lang="es-MX" sz="4000" dirty="0"/>
              <a:t/>
            </a:r>
            <a:br>
              <a:rPr lang="es-MX" sz="4000" dirty="0"/>
            </a:br>
            <a:r>
              <a:rPr lang="es-MX" sz="4000" b="1" dirty="0"/>
              <a:t>de alumnos y profesores en secundaria</a:t>
            </a:r>
            <a:r>
              <a:rPr lang="es-MX" sz="4000" b="1" dirty="0" smtClean="0"/>
              <a:t>”</a:t>
            </a:r>
            <a:endParaRPr lang="es-MX" sz="4000" dirty="0"/>
          </a:p>
        </p:txBody>
      </p:sp>
      <p:sp>
        <p:nvSpPr>
          <p:cNvPr id="3" name="2 Subtítulo"/>
          <p:cNvSpPr>
            <a:spLocks noGrp="1"/>
          </p:cNvSpPr>
          <p:nvPr>
            <p:ph type="subTitle" idx="1"/>
          </p:nvPr>
        </p:nvSpPr>
        <p:spPr>
          <a:xfrm>
            <a:off x="2483768" y="620688"/>
            <a:ext cx="6400800" cy="1126976"/>
          </a:xfrm>
        </p:spPr>
        <p:txBody>
          <a:bodyPr>
            <a:normAutofit/>
          </a:bodyPr>
          <a:lstStyle/>
          <a:p>
            <a:pPr algn="l"/>
            <a:r>
              <a:rPr lang="es-MX" sz="2400" b="1" dirty="0"/>
              <a:t>Universidad del Valle de México</a:t>
            </a:r>
            <a:endParaRPr lang="es-MX" sz="2400" dirty="0"/>
          </a:p>
          <a:p>
            <a:pPr algn="l"/>
            <a:r>
              <a:rPr lang="es-MX" sz="2400" b="1" dirty="0"/>
              <a:t>Doctorado en Planeación y Liderazgo </a:t>
            </a:r>
            <a:r>
              <a:rPr lang="es-MX" sz="2400" b="1" dirty="0" smtClean="0"/>
              <a:t>Educativo</a:t>
            </a:r>
            <a:endParaRPr lang="es-MX" sz="2400" dirty="0"/>
          </a:p>
        </p:txBody>
      </p:sp>
      <p:sp>
        <p:nvSpPr>
          <p:cNvPr id="4" name="2 Subtítulo"/>
          <p:cNvSpPr txBox="1">
            <a:spLocks/>
          </p:cNvSpPr>
          <p:nvPr/>
        </p:nvSpPr>
        <p:spPr>
          <a:xfrm>
            <a:off x="1331640" y="5085184"/>
            <a:ext cx="6400800" cy="112697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2400" i="0" u="none" strike="noStrike" kern="1200" cap="none" spc="0" normalizeH="0" baseline="0" noProof="0" dirty="0" smtClean="0">
                <a:ln>
                  <a:noFill/>
                </a:ln>
                <a:solidFill>
                  <a:schemeClr val="tx1">
                    <a:tint val="75000"/>
                  </a:schemeClr>
                </a:solidFill>
                <a:effectLst/>
                <a:uLnTx/>
                <a:uFillTx/>
                <a:latin typeface="+mn-lt"/>
                <a:ea typeface="+mn-ea"/>
                <a:cs typeface="+mn-cs"/>
              </a:rPr>
              <a:t>Wenceslao Verdugo R.</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MX" sz="2400" dirty="0" smtClean="0">
                <a:solidFill>
                  <a:schemeClr val="tx1">
                    <a:tint val="75000"/>
                  </a:schemeClr>
                </a:solidFill>
              </a:rPr>
              <a:t>Diciembre del 2011</a:t>
            </a:r>
            <a:endParaRPr kumimoji="0" lang="es-MX" sz="240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pic>
        <p:nvPicPr>
          <p:cNvPr id="5" name="il_fi" descr="http://www.uvmingenierias.unlugar.com/Fotos/diplomado%20redes/uvm.jpg"/>
          <p:cNvPicPr/>
          <p:nvPr/>
        </p:nvPicPr>
        <p:blipFill>
          <a:blip r:embed="rId2" cstate="print"/>
          <a:srcRect/>
          <a:stretch>
            <a:fillRect/>
          </a:stretch>
        </p:blipFill>
        <p:spPr bwMode="auto">
          <a:xfrm>
            <a:off x="683568" y="548680"/>
            <a:ext cx="1524000" cy="1333500"/>
          </a:xfrm>
          <a:prstGeom prst="rect">
            <a:avLst/>
          </a:prstGeom>
          <a:noFill/>
          <a:ln w="9525">
            <a:noFill/>
            <a:miter lim="800000"/>
            <a:headEnd/>
            <a:tailEnd/>
          </a:ln>
        </p:spPr>
      </p:pic>
      <p:sp>
        <p:nvSpPr>
          <p:cNvPr id="6" name="1 Título"/>
          <p:cNvSpPr txBox="1">
            <a:spLocks/>
          </p:cNvSpPr>
          <p:nvPr/>
        </p:nvSpPr>
        <p:spPr>
          <a:xfrm>
            <a:off x="683568" y="4407247"/>
            <a:ext cx="7772400" cy="605929"/>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2800" b="0" i="0" u="none" strike="noStrike" kern="1200" cap="none" spc="0" normalizeH="0" baseline="0" noProof="0" dirty="0" smtClean="0">
                <a:ln>
                  <a:noFill/>
                </a:ln>
                <a:solidFill>
                  <a:schemeClr val="tx1"/>
                </a:solidFill>
                <a:effectLst/>
                <a:uLnTx/>
                <a:uFillTx/>
                <a:latin typeface="+mj-lt"/>
                <a:ea typeface="+mj-ea"/>
                <a:cs typeface="+mj-cs"/>
              </a:rPr>
              <a:t> Tutora </a:t>
            </a:r>
            <a:r>
              <a:rPr kumimoji="0" lang="es-MX" sz="2800" b="1" i="0" u="none" strike="noStrike" kern="1200" cap="none" spc="0" normalizeH="0" baseline="0" noProof="0" dirty="0" smtClean="0">
                <a:ln>
                  <a:noFill/>
                </a:ln>
                <a:solidFill>
                  <a:schemeClr val="tx1"/>
                </a:solidFill>
                <a:effectLst/>
                <a:uLnTx/>
                <a:uFillTx/>
                <a:latin typeface="+mj-lt"/>
                <a:ea typeface="+mj-ea"/>
                <a:cs typeface="+mj-cs"/>
              </a:rPr>
              <a:t>Dra. Rosario Olivia Izaguirre Fierro</a:t>
            </a:r>
            <a:r>
              <a:rPr kumimoji="0" lang="es-MX" sz="2800" b="0" i="0" u="none" strike="noStrike" kern="1200" cap="none" spc="0" normalizeH="0" baseline="0" noProof="0" dirty="0" smtClean="0">
                <a:ln>
                  <a:noFill/>
                </a:ln>
                <a:solidFill>
                  <a:schemeClr val="tx1"/>
                </a:solidFill>
                <a:effectLst/>
                <a:uLnTx/>
                <a:uFillTx/>
                <a:latin typeface="+mj-lt"/>
                <a:ea typeface="+mj-ea"/>
                <a:cs typeface="+mj-cs"/>
              </a:rPr>
              <a:t/>
            </a:r>
            <a:br>
              <a:rPr kumimoji="0" lang="es-MX" sz="2800" b="0" i="0" u="none" strike="noStrike" kern="1200" cap="none" spc="0" normalizeH="0" baseline="0" noProof="0" dirty="0" smtClean="0">
                <a:ln>
                  <a:noFill/>
                </a:ln>
                <a:solidFill>
                  <a:schemeClr val="tx1"/>
                </a:solidFill>
                <a:effectLst/>
                <a:uLnTx/>
                <a:uFillTx/>
                <a:latin typeface="+mj-lt"/>
                <a:ea typeface="+mj-ea"/>
                <a:cs typeface="+mj-cs"/>
              </a:rPr>
            </a:br>
            <a:endParaRPr kumimoji="0" lang="es-MX" sz="28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Justificación</a:t>
            </a:r>
            <a:endParaRPr lang="es-MX" dirty="0"/>
          </a:p>
        </p:txBody>
      </p:sp>
      <p:sp>
        <p:nvSpPr>
          <p:cNvPr id="3" name="2 Marcador de contenido"/>
          <p:cNvSpPr>
            <a:spLocks noGrp="1"/>
          </p:cNvSpPr>
          <p:nvPr>
            <p:ph idx="1"/>
          </p:nvPr>
        </p:nvSpPr>
        <p:spPr/>
        <p:txBody>
          <a:bodyPr/>
          <a:lstStyle/>
          <a:p>
            <a:pPr>
              <a:buNone/>
            </a:pPr>
            <a:r>
              <a:rPr lang="es-MX" dirty="0"/>
              <a:t>La importancia reside en la aportación de información para la reflexión del repertorio de creencias en torno a las matemáticas y la aportación de un par de instrumentos validados.</a:t>
            </a:r>
          </a:p>
          <a:p>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836712"/>
          </a:xfrm>
        </p:spPr>
        <p:txBody>
          <a:bodyPr/>
          <a:lstStyle/>
          <a:p>
            <a:r>
              <a:rPr lang="es-MX" dirty="0" smtClean="0"/>
              <a:t>Marco teórico</a:t>
            </a:r>
            <a:endParaRPr lang="es-MX" dirty="0"/>
          </a:p>
        </p:txBody>
      </p:sp>
      <p:graphicFrame>
        <p:nvGraphicFramePr>
          <p:cNvPr id="4" name="3 Tabla"/>
          <p:cNvGraphicFramePr>
            <a:graphicFrameLocks noGrp="1"/>
          </p:cNvGraphicFramePr>
          <p:nvPr/>
        </p:nvGraphicFramePr>
        <p:xfrm>
          <a:off x="0" y="764704"/>
          <a:ext cx="9144000" cy="6093296"/>
        </p:xfrm>
        <a:graphic>
          <a:graphicData uri="http://schemas.openxmlformats.org/drawingml/2006/table">
            <a:tbl>
              <a:tblPr/>
              <a:tblGrid>
                <a:gridCol w="3047320"/>
                <a:gridCol w="3048340"/>
                <a:gridCol w="3048340"/>
              </a:tblGrid>
              <a:tr h="243732">
                <a:tc gridSpan="3">
                  <a:txBody>
                    <a:bodyPr/>
                    <a:lstStyle/>
                    <a:p>
                      <a:pPr algn="ctr">
                        <a:lnSpc>
                          <a:spcPct val="150000"/>
                        </a:lnSpc>
                        <a:spcAft>
                          <a:spcPts val="0"/>
                        </a:spcAft>
                      </a:pPr>
                      <a:r>
                        <a:rPr lang="es-MX" sz="1200" b="1" dirty="0">
                          <a:solidFill>
                            <a:srgbClr val="FFFFFF"/>
                          </a:solidFill>
                          <a:latin typeface="Arial"/>
                          <a:ea typeface="Times New Roman"/>
                          <a:cs typeface="Arial"/>
                        </a:rPr>
                        <a:t>Diagrama V de </a:t>
                      </a:r>
                      <a:r>
                        <a:rPr lang="es-MX" sz="1200" b="1" dirty="0" err="1">
                          <a:solidFill>
                            <a:srgbClr val="FFFFFF"/>
                          </a:solidFill>
                          <a:latin typeface="Arial"/>
                          <a:ea typeface="Times New Roman"/>
                          <a:cs typeface="Arial"/>
                        </a:rPr>
                        <a:t>Gowin</a:t>
                      </a:r>
                      <a:endParaRPr lang="es-MX" sz="1200" dirty="0">
                        <a:solidFill>
                          <a:srgbClr val="000000"/>
                        </a:solidFill>
                        <a:latin typeface="Arial"/>
                        <a:ea typeface="Calibri"/>
                        <a:cs typeface="Times New Roman"/>
                      </a:endParaRPr>
                    </a:p>
                  </a:txBody>
                  <a:tcPr marL="48768" marR="48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s-MX"/>
                    </a:p>
                  </a:txBody>
                  <a:tcPr/>
                </a:tc>
                <a:tc hMerge="1">
                  <a:txBody>
                    <a:bodyPr/>
                    <a:lstStyle/>
                    <a:p>
                      <a:endParaRPr lang="es-MX"/>
                    </a:p>
                  </a:txBody>
                  <a:tcPr/>
                </a:tc>
              </a:tr>
              <a:tr h="243732">
                <a:tc>
                  <a:txBody>
                    <a:bodyPr/>
                    <a:lstStyle/>
                    <a:p>
                      <a:pPr algn="ctr">
                        <a:lnSpc>
                          <a:spcPct val="150000"/>
                        </a:lnSpc>
                        <a:spcAft>
                          <a:spcPts val="0"/>
                        </a:spcAft>
                      </a:pPr>
                      <a:r>
                        <a:rPr lang="es-MX" sz="1200" b="1" dirty="0">
                          <a:solidFill>
                            <a:srgbClr val="000000"/>
                          </a:solidFill>
                          <a:latin typeface="Arial"/>
                          <a:ea typeface="Times New Roman"/>
                          <a:cs typeface="Arial"/>
                        </a:rPr>
                        <a:t>Conceptual</a:t>
                      </a:r>
                      <a:endParaRPr lang="es-MX" sz="1200" dirty="0">
                        <a:solidFill>
                          <a:srgbClr val="000000"/>
                        </a:solidFill>
                        <a:latin typeface="Arial"/>
                        <a:ea typeface="Calibri"/>
                        <a:cs typeface="Times New Roman"/>
                      </a:endParaRPr>
                    </a:p>
                  </a:txBody>
                  <a:tcPr marL="48768" marR="48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6C0A"/>
                    </a:solidFill>
                  </a:tcPr>
                </a:tc>
                <a:tc>
                  <a:txBody>
                    <a:bodyPr/>
                    <a:lstStyle/>
                    <a:p>
                      <a:pPr algn="ctr">
                        <a:lnSpc>
                          <a:spcPct val="150000"/>
                        </a:lnSpc>
                        <a:spcAft>
                          <a:spcPts val="0"/>
                        </a:spcAft>
                      </a:pPr>
                      <a:r>
                        <a:rPr lang="es-MX" sz="1200" b="1">
                          <a:solidFill>
                            <a:srgbClr val="000000"/>
                          </a:solidFill>
                          <a:latin typeface="Arial"/>
                          <a:ea typeface="Times New Roman"/>
                          <a:cs typeface="Arial"/>
                        </a:rPr>
                        <a:t>Pregunta Central</a:t>
                      </a:r>
                      <a:endParaRPr lang="es-MX" sz="1200">
                        <a:solidFill>
                          <a:srgbClr val="000000"/>
                        </a:solidFill>
                        <a:latin typeface="Arial"/>
                        <a:ea typeface="Calibri"/>
                        <a:cs typeface="Times New Roman"/>
                      </a:endParaRPr>
                    </a:p>
                  </a:txBody>
                  <a:tcPr marL="48768" marR="48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6C0A"/>
                    </a:solidFill>
                  </a:tcPr>
                </a:tc>
                <a:tc>
                  <a:txBody>
                    <a:bodyPr/>
                    <a:lstStyle/>
                    <a:p>
                      <a:pPr algn="ctr">
                        <a:lnSpc>
                          <a:spcPct val="150000"/>
                        </a:lnSpc>
                        <a:spcAft>
                          <a:spcPts val="0"/>
                        </a:spcAft>
                      </a:pPr>
                      <a:r>
                        <a:rPr lang="es-MX" sz="1200" b="1">
                          <a:solidFill>
                            <a:srgbClr val="000000"/>
                          </a:solidFill>
                          <a:latin typeface="Arial"/>
                          <a:ea typeface="Times New Roman"/>
                          <a:cs typeface="Arial"/>
                        </a:rPr>
                        <a:t>Metodología</a:t>
                      </a:r>
                      <a:endParaRPr lang="es-MX" sz="1200">
                        <a:solidFill>
                          <a:srgbClr val="000000"/>
                        </a:solidFill>
                        <a:latin typeface="Arial"/>
                        <a:ea typeface="Calibri"/>
                        <a:cs typeface="Times New Roman"/>
                      </a:endParaRPr>
                    </a:p>
                  </a:txBody>
                  <a:tcPr marL="48768" marR="48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6C0A"/>
                    </a:solidFill>
                  </a:tcPr>
                </a:tc>
              </a:tr>
              <a:tr h="4630905">
                <a:tc>
                  <a:txBody>
                    <a:bodyPr/>
                    <a:lstStyle/>
                    <a:p>
                      <a:pPr algn="l">
                        <a:lnSpc>
                          <a:spcPct val="150000"/>
                        </a:lnSpc>
                        <a:spcAft>
                          <a:spcPts val="0"/>
                        </a:spcAft>
                      </a:pPr>
                      <a:r>
                        <a:rPr lang="es-MX" sz="1200" b="1" u="sng">
                          <a:solidFill>
                            <a:srgbClr val="000000"/>
                          </a:solidFill>
                          <a:latin typeface="Arial"/>
                          <a:ea typeface="Times New Roman"/>
                          <a:cs typeface="Arial"/>
                        </a:rPr>
                        <a:t>Filosofía</a:t>
                      </a:r>
                      <a:endParaRPr lang="es-MX" sz="1200">
                        <a:solidFill>
                          <a:srgbClr val="000000"/>
                        </a:solidFill>
                        <a:latin typeface="Arial"/>
                        <a:ea typeface="Calibri"/>
                        <a:cs typeface="Times New Roman"/>
                      </a:endParaRPr>
                    </a:p>
                    <a:p>
                      <a:pPr algn="l">
                        <a:lnSpc>
                          <a:spcPct val="150000"/>
                        </a:lnSpc>
                        <a:spcAft>
                          <a:spcPts val="0"/>
                        </a:spcAft>
                      </a:pPr>
                      <a:r>
                        <a:rPr lang="es-MX" sz="1200" b="1">
                          <a:solidFill>
                            <a:srgbClr val="000000"/>
                          </a:solidFill>
                          <a:latin typeface="Arial"/>
                          <a:ea typeface="Times New Roman"/>
                          <a:cs typeface="Arial"/>
                        </a:rPr>
                        <a:t>Complejidad</a:t>
                      </a:r>
                      <a:r>
                        <a:rPr lang="es-MX" sz="1200">
                          <a:solidFill>
                            <a:srgbClr val="000000"/>
                          </a:solidFill>
                          <a:latin typeface="Arial"/>
                          <a:ea typeface="Times New Roman"/>
                          <a:cs typeface="Arial"/>
                        </a:rPr>
                        <a:t>: Morin y Motta.</a:t>
                      </a:r>
                      <a:r>
                        <a:rPr lang="es-MX" sz="1200" b="1">
                          <a:solidFill>
                            <a:srgbClr val="000000"/>
                          </a:solidFill>
                          <a:latin typeface="Arial"/>
                          <a:ea typeface="Times New Roman"/>
                          <a:cs typeface="Arial"/>
                        </a:rPr>
                        <a:t> </a:t>
                      </a:r>
                      <a:endParaRPr lang="es-MX" sz="1200">
                        <a:solidFill>
                          <a:srgbClr val="000000"/>
                        </a:solidFill>
                        <a:latin typeface="Arial"/>
                        <a:ea typeface="Calibri"/>
                        <a:cs typeface="Times New Roman"/>
                      </a:endParaRPr>
                    </a:p>
                    <a:p>
                      <a:pPr algn="l">
                        <a:lnSpc>
                          <a:spcPct val="150000"/>
                        </a:lnSpc>
                        <a:spcAft>
                          <a:spcPts val="0"/>
                        </a:spcAft>
                      </a:pPr>
                      <a:r>
                        <a:rPr lang="es-MX" sz="1200" b="1" u="sng">
                          <a:solidFill>
                            <a:srgbClr val="000000"/>
                          </a:solidFill>
                          <a:latin typeface="Arial"/>
                          <a:ea typeface="Times New Roman"/>
                          <a:cs typeface="Arial"/>
                        </a:rPr>
                        <a:t>Teorías</a:t>
                      </a:r>
                      <a:endParaRPr lang="es-MX" sz="1200">
                        <a:solidFill>
                          <a:srgbClr val="000000"/>
                        </a:solidFill>
                        <a:latin typeface="Arial"/>
                        <a:ea typeface="Calibri"/>
                        <a:cs typeface="Times New Roman"/>
                      </a:endParaRPr>
                    </a:p>
                    <a:p>
                      <a:pPr algn="l">
                        <a:lnSpc>
                          <a:spcPct val="150000"/>
                        </a:lnSpc>
                        <a:spcAft>
                          <a:spcPts val="0"/>
                        </a:spcAft>
                      </a:pPr>
                      <a:r>
                        <a:rPr lang="es-MX" sz="1200" b="1">
                          <a:solidFill>
                            <a:srgbClr val="000000"/>
                          </a:solidFill>
                          <a:latin typeface="Arial"/>
                          <a:ea typeface="Times New Roman"/>
                          <a:cs typeface="Arial"/>
                        </a:rPr>
                        <a:t>Creencias</a:t>
                      </a:r>
                      <a:r>
                        <a:rPr lang="es-MX" sz="1200">
                          <a:solidFill>
                            <a:srgbClr val="000000"/>
                          </a:solidFill>
                          <a:latin typeface="Arial"/>
                          <a:ea typeface="Times New Roman"/>
                          <a:cs typeface="Arial"/>
                        </a:rPr>
                        <a:t>: Tendencia contextual, Villoro, Ortega</a:t>
                      </a:r>
                      <a:endParaRPr lang="es-MX" sz="1200">
                        <a:solidFill>
                          <a:srgbClr val="000000"/>
                        </a:solidFill>
                        <a:latin typeface="Arial"/>
                        <a:ea typeface="Calibri"/>
                        <a:cs typeface="Times New Roman"/>
                      </a:endParaRPr>
                    </a:p>
                    <a:p>
                      <a:pPr algn="l">
                        <a:lnSpc>
                          <a:spcPct val="150000"/>
                        </a:lnSpc>
                        <a:spcAft>
                          <a:spcPts val="0"/>
                        </a:spcAft>
                      </a:pPr>
                      <a:r>
                        <a:rPr lang="es-MX" sz="1200" b="1">
                          <a:solidFill>
                            <a:srgbClr val="000000"/>
                          </a:solidFill>
                          <a:latin typeface="Arial"/>
                          <a:ea typeface="Times New Roman"/>
                          <a:cs typeface="Arial"/>
                        </a:rPr>
                        <a:t>Epistemología:</a:t>
                      </a:r>
                      <a:r>
                        <a:rPr lang="es-MX" sz="1200">
                          <a:solidFill>
                            <a:srgbClr val="000000"/>
                          </a:solidFill>
                          <a:latin typeface="Arial"/>
                          <a:ea typeface="Times New Roman"/>
                          <a:cs typeface="Arial"/>
                        </a:rPr>
                        <a:t> Validez y condiciones de acceso de Piaget</a:t>
                      </a:r>
                      <a:endParaRPr lang="es-MX" sz="1200">
                        <a:solidFill>
                          <a:srgbClr val="000000"/>
                        </a:solidFill>
                        <a:latin typeface="Arial"/>
                        <a:ea typeface="Calibri"/>
                        <a:cs typeface="Times New Roman"/>
                      </a:endParaRPr>
                    </a:p>
                    <a:p>
                      <a:pPr algn="l">
                        <a:lnSpc>
                          <a:spcPct val="150000"/>
                        </a:lnSpc>
                        <a:spcAft>
                          <a:spcPts val="0"/>
                        </a:spcAft>
                      </a:pPr>
                      <a:r>
                        <a:rPr lang="es-MX" sz="1200" b="1">
                          <a:solidFill>
                            <a:srgbClr val="000000"/>
                          </a:solidFill>
                          <a:latin typeface="Arial"/>
                          <a:ea typeface="Times New Roman"/>
                          <a:cs typeface="Arial"/>
                        </a:rPr>
                        <a:t>Ontología</a:t>
                      </a:r>
                      <a:r>
                        <a:rPr lang="es-MX" sz="1200">
                          <a:solidFill>
                            <a:srgbClr val="000000"/>
                          </a:solidFill>
                          <a:latin typeface="Arial"/>
                          <a:ea typeface="Times New Roman"/>
                          <a:cs typeface="Arial"/>
                        </a:rPr>
                        <a:t>: L</a:t>
                      </a:r>
                      <a:r>
                        <a:rPr lang="es-ES" sz="1200">
                          <a:solidFill>
                            <a:srgbClr val="000000"/>
                          </a:solidFill>
                          <a:latin typeface="Arial"/>
                          <a:ea typeface="Times New Roman"/>
                          <a:cs typeface="Arial"/>
                        </a:rPr>
                        <a:t>os límites de la metafísica de Hartmann</a:t>
                      </a:r>
                      <a:endParaRPr lang="es-MX" sz="1200">
                        <a:solidFill>
                          <a:srgbClr val="000000"/>
                        </a:solidFill>
                        <a:latin typeface="Arial"/>
                        <a:ea typeface="Calibri"/>
                        <a:cs typeface="Times New Roman"/>
                      </a:endParaRPr>
                    </a:p>
                    <a:p>
                      <a:pPr algn="l">
                        <a:lnSpc>
                          <a:spcPct val="150000"/>
                        </a:lnSpc>
                        <a:spcAft>
                          <a:spcPts val="0"/>
                        </a:spcAft>
                      </a:pPr>
                      <a:r>
                        <a:rPr lang="es-MX" sz="1200" b="1">
                          <a:solidFill>
                            <a:srgbClr val="000000"/>
                          </a:solidFill>
                          <a:latin typeface="Arial"/>
                          <a:ea typeface="Times New Roman"/>
                          <a:cs typeface="Arial"/>
                        </a:rPr>
                        <a:t>Actitud</a:t>
                      </a:r>
                      <a:r>
                        <a:rPr lang="es-MX" sz="1200">
                          <a:solidFill>
                            <a:srgbClr val="000000"/>
                          </a:solidFill>
                          <a:latin typeface="Arial"/>
                          <a:ea typeface="Times New Roman"/>
                          <a:cs typeface="Arial"/>
                        </a:rPr>
                        <a:t>: Acción Razonada de I. Ajzen y M.</a:t>
                      </a:r>
                      <a:r>
                        <a:rPr lang="es-MX" sz="1200" kern="1200">
                          <a:solidFill>
                            <a:srgbClr val="000000"/>
                          </a:solidFill>
                          <a:latin typeface="Arial"/>
                          <a:ea typeface="Times New Roman"/>
                          <a:cs typeface="Arial"/>
                        </a:rPr>
                        <a:t> Fishbein.</a:t>
                      </a:r>
                      <a:endParaRPr lang="es-MX" sz="1200">
                        <a:solidFill>
                          <a:srgbClr val="000000"/>
                        </a:solidFill>
                        <a:latin typeface="Arial"/>
                        <a:ea typeface="Calibri"/>
                        <a:cs typeface="Times New Roman"/>
                      </a:endParaRPr>
                    </a:p>
                    <a:p>
                      <a:pPr algn="l">
                        <a:lnSpc>
                          <a:spcPct val="150000"/>
                        </a:lnSpc>
                        <a:spcAft>
                          <a:spcPts val="0"/>
                        </a:spcAft>
                      </a:pPr>
                      <a:r>
                        <a:rPr lang="es-MX" sz="1200" b="1" u="sng" kern="1200">
                          <a:solidFill>
                            <a:srgbClr val="000000"/>
                          </a:solidFill>
                          <a:latin typeface="Arial"/>
                          <a:ea typeface="Times New Roman"/>
                          <a:cs typeface="Arial"/>
                        </a:rPr>
                        <a:t>Principios y Leyes</a:t>
                      </a:r>
                      <a:endParaRPr lang="es-MX" sz="1200">
                        <a:solidFill>
                          <a:srgbClr val="000000"/>
                        </a:solidFill>
                        <a:latin typeface="Arial"/>
                        <a:ea typeface="Calibri"/>
                        <a:cs typeface="Times New Roman"/>
                      </a:endParaRPr>
                    </a:p>
                    <a:p>
                      <a:pPr algn="l">
                        <a:lnSpc>
                          <a:spcPct val="150000"/>
                        </a:lnSpc>
                        <a:spcAft>
                          <a:spcPts val="0"/>
                        </a:spcAft>
                      </a:pPr>
                      <a:r>
                        <a:rPr lang="es-MX" sz="1200" kern="1200">
                          <a:solidFill>
                            <a:srgbClr val="000000"/>
                          </a:solidFill>
                          <a:latin typeface="Arial"/>
                          <a:ea typeface="Times New Roman"/>
                          <a:cs typeface="Arial"/>
                        </a:rPr>
                        <a:t>Creencias en matemáticas asociada a su actitud, epistemología y ontología.</a:t>
                      </a:r>
                      <a:endParaRPr lang="es-MX" sz="1200">
                        <a:solidFill>
                          <a:srgbClr val="000000"/>
                        </a:solidFill>
                        <a:latin typeface="Arial"/>
                        <a:ea typeface="Calibri"/>
                        <a:cs typeface="Times New Roman"/>
                      </a:endParaRPr>
                    </a:p>
                    <a:p>
                      <a:pPr algn="l">
                        <a:lnSpc>
                          <a:spcPct val="150000"/>
                        </a:lnSpc>
                        <a:spcAft>
                          <a:spcPts val="0"/>
                        </a:spcAft>
                      </a:pPr>
                      <a:r>
                        <a:rPr lang="es-MX" sz="1200" b="1" u="sng" kern="1200">
                          <a:solidFill>
                            <a:srgbClr val="000000"/>
                          </a:solidFill>
                          <a:latin typeface="Arial"/>
                          <a:ea typeface="Times New Roman"/>
                          <a:cs typeface="Arial"/>
                        </a:rPr>
                        <a:t>Conceptos clave</a:t>
                      </a:r>
                      <a:endParaRPr lang="es-MX" sz="1200">
                        <a:solidFill>
                          <a:srgbClr val="000000"/>
                        </a:solidFill>
                        <a:latin typeface="Arial"/>
                        <a:ea typeface="Calibri"/>
                        <a:cs typeface="Times New Roman"/>
                      </a:endParaRPr>
                    </a:p>
                    <a:p>
                      <a:pPr algn="l">
                        <a:lnSpc>
                          <a:spcPct val="150000"/>
                        </a:lnSpc>
                        <a:spcAft>
                          <a:spcPts val="0"/>
                        </a:spcAft>
                      </a:pPr>
                      <a:r>
                        <a:rPr lang="es-MX" sz="1200">
                          <a:solidFill>
                            <a:srgbClr val="000000"/>
                          </a:solidFill>
                          <a:latin typeface="Arial"/>
                          <a:ea typeface="Times New Roman"/>
                          <a:cs typeface="Arial"/>
                        </a:rPr>
                        <a:t>Creencias, epistemología, ontología, actitud, matemáticas</a:t>
                      </a:r>
                      <a:endParaRPr lang="es-MX" sz="1200">
                        <a:solidFill>
                          <a:srgbClr val="000000"/>
                        </a:solidFill>
                        <a:latin typeface="Arial"/>
                        <a:ea typeface="Calibri"/>
                        <a:cs typeface="Times New Roman"/>
                      </a:endParaRPr>
                    </a:p>
                  </a:txBody>
                  <a:tcPr marL="48768" marR="48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200"/>
                        </a:spcAft>
                      </a:pPr>
                      <a:r>
                        <a:rPr lang="es-MX" sz="1800" dirty="0">
                          <a:solidFill>
                            <a:srgbClr val="000000"/>
                          </a:solidFill>
                          <a:latin typeface="Arial"/>
                          <a:ea typeface="Times New Roman"/>
                          <a:cs typeface="Arial"/>
                        </a:rPr>
                        <a:t>¿Cuáles con las creencias hacia las matemáticas de alumnos y profesores de esta asignatura, así como su actitud y sus tendencias epistemológicas y ontológicas y cómo están asociadas?</a:t>
                      </a:r>
                      <a:endParaRPr lang="es-MX" sz="1800" dirty="0">
                        <a:solidFill>
                          <a:srgbClr val="000000"/>
                        </a:solidFill>
                        <a:latin typeface="Arial"/>
                        <a:ea typeface="Calibri"/>
                        <a:cs typeface="Times New Roman"/>
                      </a:endParaRPr>
                    </a:p>
                  </a:txBody>
                  <a:tcPr marL="48768" marR="48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MX" sz="1200" b="1" u="sng">
                          <a:solidFill>
                            <a:srgbClr val="000000"/>
                          </a:solidFill>
                          <a:latin typeface="Arial"/>
                          <a:ea typeface="Times New Roman"/>
                          <a:cs typeface="Arial"/>
                        </a:rPr>
                        <a:t>Afirmaciones de Valor</a:t>
                      </a:r>
                      <a:endParaRPr lang="es-MX" sz="1200">
                        <a:solidFill>
                          <a:srgbClr val="000000"/>
                        </a:solidFill>
                        <a:latin typeface="Arial"/>
                        <a:ea typeface="Calibri"/>
                        <a:cs typeface="Times New Roman"/>
                      </a:endParaRPr>
                    </a:p>
                    <a:p>
                      <a:pPr algn="l">
                        <a:lnSpc>
                          <a:spcPct val="150000"/>
                        </a:lnSpc>
                        <a:spcAft>
                          <a:spcPts val="0"/>
                        </a:spcAft>
                      </a:pPr>
                      <a:r>
                        <a:rPr lang="es-MX" sz="1200">
                          <a:solidFill>
                            <a:srgbClr val="000000"/>
                          </a:solidFill>
                          <a:latin typeface="Arial"/>
                          <a:ea typeface="Times New Roman"/>
                          <a:cs typeface="Arial"/>
                        </a:rPr>
                        <a:t>Valorar las creencias hacia las matemáticas de alumnos y profesores de esta asignatura, así como su actitud y sus tendencias epistemológicas y ontológicas y su asociación, nos dará la oportunidad de mejorar dicha actitud.</a:t>
                      </a:r>
                      <a:endParaRPr lang="es-MX" sz="1200">
                        <a:solidFill>
                          <a:srgbClr val="000000"/>
                        </a:solidFill>
                        <a:latin typeface="Arial"/>
                        <a:ea typeface="Calibri"/>
                        <a:cs typeface="Times New Roman"/>
                      </a:endParaRPr>
                    </a:p>
                    <a:p>
                      <a:pPr algn="l">
                        <a:lnSpc>
                          <a:spcPct val="150000"/>
                        </a:lnSpc>
                        <a:spcAft>
                          <a:spcPts val="0"/>
                        </a:spcAft>
                      </a:pPr>
                      <a:r>
                        <a:rPr lang="es-MX" sz="1200" b="1" u="sng">
                          <a:solidFill>
                            <a:srgbClr val="000000"/>
                          </a:solidFill>
                          <a:latin typeface="Arial"/>
                          <a:ea typeface="Times New Roman"/>
                          <a:cs typeface="Arial"/>
                        </a:rPr>
                        <a:t>Afirmaciones de conocimiento</a:t>
                      </a:r>
                      <a:endParaRPr lang="es-MX" sz="1200">
                        <a:solidFill>
                          <a:srgbClr val="000000"/>
                        </a:solidFill>
                        <a:latin typeface="Arial"/>
                        <a:ea typeface="Calibri"/>
                        <a:cs typeface="Times New Roman"/>
                      </a:endParaRPr>
                    </a:p>
                    <a:p>
                      <a:pPr algn="l">
                        <a:lnSpc>
                          <a:spcPct val="150000"/>
                        </a:lnSpc>
                        <a:spcAft>
                          <a:spcPts val="0"/>
                        </a:spcAft>
                      </a:pPr>
                      <a:r>
                        <a:rPr lang="es-MX" sz="1200">
                          <a:solidFill>
                            <a:srgbClr val="000000"/>
                          </a:solidFill>
                          <a:latin typeface="Arial"/>
                          <a:ea typeface="Times New Roman"/>
                          <a:cs typeface="Arial"/>
                        </a:rPr>
                        <a:t>Las creencias influyen en logro académico en matemáticas.</a:t>
                      </a:r>
                      <a:endParaRPr lang="es-MX" sz="1200">
                        <a:solidFill>
                          <a:srgbClr val="000000"/>
                        </a:solidFill>
                        <a:latin typeface="Arial"/>
                        <a:ea typeface="Calibri"/>
                        <a:cs typeface="Times New Roman"/>
                      </a:endParaRPr>
                    </a:p>
                    <a:p>
                      <a:pPr algn="l">
                        <a:lnSpc>
                          <a:spcPct val="150000"/>
                        </a:lnSpc>
                        <a:spcAft>
                          <a:spcPts val="0"/>
                        </a:spcAft>
                      </a:pPr>
                      <a:r>
                        <a:rPr lang="es-MX" sz="1200" b="1" u="sng">
                          <a:solidFill>
                            <a:srgbClr val="000000"/>
                          </a:solidFill>
                          <a:latin typeface="Arial"/>
                          <a:ea typeface="Times New Roman"/>
                          <a:cs typeface="Arial"/>
                        </a:rPr>
                        <a:t>Transformaciones</a:t>
                      </a:r>
                      <a:endParaRPr lang="es-MX" sz="1200">
                        <a:solidFill>
                          <a:srgbClr val="000000"/>
                        </a:solidFill>
                        <a:latin typeface="Arial"/>
                        <a:ea typeface="Calibri"/>
                        <a:cs typeface="Times New Roman"/>
                      </a:endParaRPr>
                    </a:p>
                    <a:p>
                      <a:pPr algn="l">
                        <a:lnSpc>
                          <a:spcPct val="150000"/>
                        </a:lnSpc>
                        <a:spcAft>
                          <a:spcPts val="0"/>
                        </a:spcAft>
                      </a:pPr>
                      <a:r>
                        <a:rPr lang="es-MX" sz="1200">
                          <a:solidFill>
                            <a:srgbClr val="000000"/>
                          </a:solidFill>
                          <a:latin typeface="Arial"/>
                          <a:ea typeface="Times New Roman"/>
                          <a:cs typeface="Arial"/>
                        </a:rPr>
                        <a:t>Estadígrafos, correlaciones.</a:t>
                      </a:r>
                      <a:endParaRPr lang="es-MX" sz="1200">
                        <a:solidFill>
                          <a:srgbClr val="000000"/>
                        </a:solidFill>
                        <a:latin typeface="Arial"/>
                        <a:ea typeface="Calibri"/>
                        <a:cs typeface="Times New Roman"/>
                      </a:endParaRPr>
                    </a:p>
                    <a:p>
                      <a:pPr algn="l">
                        <a:lnSpc>
                          <a:spcPct val="150000"/>
                        </a:lnSpc>
                        <a:spcAft>
                          <a:spcPts val="0"/>
                        </a:spcAft>
                      </a:pPr>
                      <a:r>
                        <a:rPr lang="es-MX" sz="1200" b="1" u="sng">
                          <a:solidFill>
                            <a:srgbClr val="000000"/>
                          </a:solidFill>
                          <a:latin typeface="Arial"/>
                          <a:ea typeface="Times New Roman"/>
                          <a:cs typeface="Arial"/>
                        </a:rPr>
                        <a:t>Registros</a:t>
                      </a:r>
                      <a:endParaRPr lang="es-MX" sz="1200">
                        <a:solidFill>
                          <a:srgbClr val="000000"/>
                        </a:solidFill>
                        <a:latin typeface="Arial"/>
                        <a:ea typeface="Calibri"/>
                        <a:cs typeface="Times New Roman"/>
                      </a:endParaRPr>
                    </a:p>
                    <a:p>
                      <a:pPr algn="l">
                        <a:lnSpc>
                          <a:spcPct val="150000"/>
                        </a:lnSpc>
                        <a:spcAft>
                          <a:spcPts val="0"/>
                        </a:spcAft>
                      </a:pPr>
                      <a:r>
                        <a:rPr lang="es-MX" sz="1200">
                          <a:solidFill>
                            <a:srgbClr val="000000"/>
                          </a:solidFill>
                          <a:latin typeface="Arial"/>
                          <a:ea typeface="Times New Roman"/>
                          <a:cs typeface="Arial"/>
                        </a:rPr>
                        <a:t>Entrevistas a profundidad, hermenéutica.</a:t>
                      </a:r>
                      <a:endParaRPr lang="es-MX" sz="1200">
                        <a:solidFill>
                          <a:srgbClr val="000000"/>
                        </a:solidFill>
                        <a:latin typeface="Arial"/>
                        <a:ea typeface="Calibri"/>
                        <a:cs typeface="Times New Roman"/>
                      </a:endParaRPr>
                    </a:p>
                  </a:txBody>
                  <a:tcPr marL="48768" marR="48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4927">
                <a:tc gridSpan="3">
                  <a:txBody>
                    <a:bodyPr/>
                    <a:lstStyle/>
                    <a:p>
                      <a:pPr algn="ctr">
                        <a:lnSpc>
                          <a:spcPct val="150000"/>
                        </a:lnSpc>
                        <a:spcAft>
                          <a:spcPts val="0"/>
                        </a:spcAft>
                      </a:pPr>
                      <a:r>
                        <a:rPr lang="es-MX" sz="1200" b="1" u="sng" dirty="0">
                          <a:solidFill>
                            <a:srgbClr val="000000"/>
                          </a:solidFill>
                          <a:latin typeface="Arial"/>
                          <a:ea typeface="Times New Roman"/>
                          <a:cs typeface="Arial"/>
                        </a:rPr>
                        <a:t>Acontecimientos</a:t>
                      </a:r>
                      <a:endParaRPr lang="es-MX" sz="1200" dirty="0">
                        <a:solidFill>
                          <a:srgbClr val="000000"/>
                        </a:solidFill>
                        <a:latin typeface="Arial"/>
                        <a:ea typeface="Calibri"/>
                        <a:cs typeface="Times New Roman"/>
                      </a:endParaRPr>
                    </a:p>
                    <a:p>
                      <a:pPr algn="ctr">
                        <a:lnSpc>
                          <a:spcPct val="150000"/>
                        </a:lnSpc>
                        <a:spcAft>
                          <a:spcPts val="0"/>
                        </a:spcAft>
                      </a:pPr>
                      <a:r>
                        <a:rPr lang="es-MX" sz="1200" dirty="0">
                          <a:solidFill>
                            <a:srgbClr val="000000"/>
                          </a:solidFill>
                          <a:latin typeface="Arial"/>
                          <a:ea typeface="Times New Roman"/>
                          <a:cs typeface="Arial"/>
                        </a:rPr>
                        <a:t>La inadecuada actitud hacia las matemáticas promueve limitantes en las otras dos áreas de desarrollo humano cognitiva y operativa, sabiendo que “hace mas el que quiere que el que puede” resulta importante entonces conocer dicha actitud, su origen y sustento.</a:t>
                      </a:r>
                      <a:endParaRPr lang="es-MX" sz="1200" dirty="0">
                        <a:solidFill>
                          <a:srgbClr val="000000"/>
                        </a:solidFill>
                        <a:latin typeface="Arial"/>
                        <a:ea typeface="Calibri"/>
                        <a:cs typeface="Times New Roman"/>
                      </a:endParaRPr>
                    </a:p>
                  </a:txBody>
                  <a:tcPr marL="48768" marR="48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bl>
          </a:graphicData>
        </a:graphic>
      </p:graphicFrame>
      <p:grpSp>
        <p:nvGrpSpPr>
          <p:cNvPr id="2049" name="Group 1"/>
          <p:cNvGrpSpPr>
            <a:grpSpLocks/>
          </p:cNvGrpSpPr>
          <p:nvPr/>
        </p:nvGrpSpPr>
        <p:grpSpPr bwMode="auto">
          <a:xfrm>
            <a:off x="3491880" y="2060848"/>
            <a:ext cx="2216150" cy="3608388"/>
            <a:chOff x="4631" y="4121"/>
            <a:chExt cx="2911" cy="5916"/>
          </a:xfrm>
        </p:grpSpPr>
        <p:sp>
          <p:nvSpPr>
            <p:cNvPr id="2051" name="AutoShape 3"/>
            <p:cNvSpPr>
              <a:spLocks noChangeShapeType="1"/>
            </p:cNvSpPr>
            <p:nvPr/>
          </p:nvSpPr>
          <p:spPr bwMode="auto">
            <a:xfrm>
              <a:off x="4631" y="4121"/>
              <a:ext cx="1396" cy="5916"/>
            </a:xfrm>
            <a:prstGeom prst="straightConnector1">
              <a:avLst/>
            </a:prstGeom>
            <a:noFill/>
            <a:ln w="28575">
              <a:solidFill>
                <a:srgbClr val="A5A5A5"/>
              </a:solidFill>
              <a:round/>
              <a:headEnd/>
              <a:tailEnd/>
            </a:ln>
          </p:spPr>
          <p:txBody>
            <a:bodyPr vert="horz" wrap="square" lIns="91440" tIns="45720" rIns="91440" bIns="45720" numCol="1" anchor="t" anchorCtr="0" compatLnSpc="1">
              <a:prstTxWarp prst="textNoShape">
                <a:avLst/>
              </a:prstTxWarp>
            </a:bodyPr>
            <a:lstStyle/>
            <a:p>
              <a:endParaRPr lang="es-MX"/>
            </a:p>
          </p:txBody>
        </p:sp>
        <p:sp>
          <p:nvSpPr>
            <p:cNvPr id="2050" name="AutoShape 2"/>
            <p:cNvSpPr>
              <a:spLocks noChangeShapeType="1"/>
            </p:cNvSpPr>
            <p:nvPr/>
          </p:nvSpPr>
          <p:spPr bwMode="auto">
            <a:xfrm flipV="1">
              <a:off x="6018" y="4219"/>
              <a:ext cx="1524" cy="5811"/>
            </a:xfrm>
            <a:prstGeom prst="straightConnector1">
              <a:avLst/>
            </a:prstGeom>
            <a:noFill/>
            <a:ln w="28575">
              <a:solidFill>
                <a:srgbClr val="A5A5A5"/>
              </a:solidFill>
              <a:round/>
              <a:headEnd/>
              <a:tailEnd/>
            </a:ln>
          </p:spPr>
          <p:txBody>
            <a:bodyPr vert="horz" wrap="square" lIns="91440" tIns="45720" rIns="91440" bIns="45720" numCol="1" anchor="t" anchorCtr="0" compatLnSpc="1">
              <a:prstTxWarp prst="textNoShape">
                <a:avLst/>
              </a:prstTxWarp>
            </a:bodyPr>
            <a:lstStyle/>
            <a:p>
              <a:endParaRPr lang="es-MX"/>
            </a:p>
          </p:txBody>
        </p:sp>
      </p:grpSp>
      <p:sp>
        <p:nvSpPr>
          <p:cNvPr id="2053" name="Rectangle 5"/>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Marco teórico</a:t>
            </a:r>
            <a:endParaRPr lang="es-MX" dirty="0"/>
          </a:p>
        </p:txBody>
      </p:sp>
      <p:sp>
        <p:nvSpPr>
          <p:cNvPr id="3" name="2 Marcador de contenido"/>
          <p:cNvSpPr>
            <a:spLocks noGrp="1"/>
          </p:cNvSpPr>
          <p:nvPr>
            <p:ph idx="1"/>
          </p:nvPr>
        </p:nvSpPr>
        <p:spPr/>
        <p:txBody>
          <a:bodyPr/>
          <a:lstStyle/>
          <a:p>
            <a:pPr>
              <a:buNone/>
            </a:pPr>
            <a:r>
              <a:rPr lang="es-MX" dirty="0"/>
              <a:t>Conceptos</a:t>
            </a:r>
          </a:p>
          <a:p>
            <a:pPr lvl="0"/>
            <a:r>
              <a:rPr lang="es-MX" dirty="0"/>
              <a:t>Creencias - ¿Será verdad? ¿Existirá?</a:t>
            </a:r>
          </a:p>
          <a:p>
            <a:pPr lvl="0"/>
            <a:r>
              <a:rPr lang="es-MX" dirty="0"/>
              <a:t>Actitud - ¿Quiero?</a:t>
            </a:r>
          </a:p>
          <a:p>
            <a:pPr lvl="0"/>
            <a:r>
              <a:rPr lang="es-MX" dirty="0"/>
              <a:t>Ontología - ¿Qué hay? </a:t>
            </a:r>
          </a:p>
          <a:p>
            <a:pPr lvl="0"/>
            <a:r>
              <a:rPr lang="es-MX" dirty="0"/>
              <a:t>Epistemología - ¿Cómo sé?</a:t>
            </a:r>
          </a:p>
          <a:p>
            <a:pPr>
              <a:buNone/>
            </a:pP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Marco teórico</a:t>
            </a:r>
            <a:endParaRPr lang="es-MX" dirty="0"/>
          </a:p>
        </p:txBody>
      </p:sp>
      <p:sp>
        <p:nvSpPr>
          <p:cNvPr id="3" name="2 Marcador de contenido"/>
          <p:cNvSpPr>
            <a:spLocks noGrp="1"/>
          </p:cNvSpPr>
          <p:nvPr>
            <p:ph idx="1"/>
          </p:nvPr>
        </p:nvSpPr>
        <p:spPr/>
        <p:txBody>
          <a:bodyPr>
            <a:normAutofit fontScale="92500" lnSpcReduction="10000"/>
          </a:bodyPr>
          <a:lstStyle/>
          <a:p>
            <a:pPr>
              <a:buNone/>
            </a:pPr>
            <a:r>
              <a:rPr lang="es-MX" b="1" dirty="0"/>
              <a:t>Matemáticas</a:t>
            </a:r>
          </a:p>
          <a:p>
            <a:r>
              <a:rPr lang="es-MX" dirty="0"/>
              <a:t>A manera de conceptualización formal de las palabras clave de esta investigación, iniciamos con el concepto de matemática, que según la Real Academia Española de la Lengua significa “ciencia deductiva que estudia las propiedades de los entes abstractos, como números, figuras geométricas o símbolos, y sus relaciones”, mientras que este mismo diccionario indica que la palabra “matemáticas” no existe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Marco teórico</a:t>
            </a:r>
            <a:endParaRPr lang="es-MX" dirty="0"/>
          </a:p>
        </p:txBody>
      </p:sp>
      <p:sp>
        <p:nvSpPr>
          <p:cNvPr id="3" name="2 Marcador de contenido"/>
          <p:cNvSpPr>
            <a:spLocks noGrp="1"/>
          </p:cNvSpPr>
          <p:nvPr>
            <p:ph idx="1"/>
          </p:nvPr>
        </p:nvSpPr>
        <p:spPr/>
        <p:txBody>
          <a:bodyPr>
            <a:normAutofit lnSpcReduction="10000"/>
          </a:bodyPr>
          <a:lstStyle/>
          <a:p>
            <a:pPr>
              <a:buNone/>
            </a:pPr>
            <a:r>
              <a:rPr lang="es-MX" b="1" dirty="0" smtClean="0"/>
              <a:t>Creencia</a:t>
            </a:r>
            <a:endParaRPr lang="es-MX" b="1" dirty="0"/>
          </a:p>
          <a:p>
            <a:r>
              <a:rPr lang="es-MX" dirty="0"/>
              <a:t>En la etapa escolástica inicia la subordinación de la razón sobre la fe, la creencia, e independiza parcialmente en aquellos tiempos al razonamiento, diferenciando creencia de saber, asumiendo para este párrafo que creencia es sinónimo de fe y que el saber es obtenido mediante método científico y puede ser comprobado.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Marco teórico</a:t>
            </a:r>
            <a:endParaRPr lang="es-MX" dirty="0"/>
          </a:p>
        </p:txBody>
      </p:sp>
      <p:sp>
        <p:nvSpPr>
          <p:cNvPr id="3" name="2 Marcador de contenido"/>
          <p:cNvSpPr>
            <a:spLocks noGrp="1"/>
          </p:cNvSpPr>
          <p:nvPr>
            <p:ph idx="1"/>
          </p:nvPr>
        </p:nvSpPr>
        <p:spPr/>
        <p:txBody>
          <a:bodyPr>
            <a:normAutofit lnSpcReduction="10000"/>
          </a:bodyPr>
          <a:lstStyle/>
          <a:p>
            <a:pPr>
              <a:buNone/>
            </a:pPr>
            <a:r>
              <a:rPr lang="es-MX" b="1" dirty="0" smtClean="0"/>
              <a:t>Creencia</a:t>
            </a:r>
            <a:endParaRPr lang="es-MX" b="1" dirty="0"/>
          </a:p>
          <a:p>
            <a:r>
              <a:rPr lang="es-MX" dirty="0"/>
              <a:t>Según la Real Academia Española de la Lengua una creencia es la “firme asentimiento y conformidad con algo, el completo crédito que se presta a un hecho o noticia como seguros o ciertos”, destacando que esta definición se refiere solamente a eventos y no tanto a cosas o sujetos, a la vez que permite pensar en que una creencia puede ser colectiva.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Marco teórico</a:t>
            </a:r>
            <a:endParaRPr lang="es-MX" dirty="0"/>
          </a:p>
        </p:txBody>
      </p:sp>
      <p:sp>
        <p:nvSpPr>
          <p:cNvPr id="3" name="2 Marcador de contenido"/>
          <p:cNvSpPr>
            <a:spLocks noGrp="1"/>
          </p:cNvSpPr>
          <p:nvPr>
            <p:ph idx="1"/>
          </p:nvPr>
        </p:nvSpPr>
        <p:spPr/>
        <p:txBody>
          <a:bodyPr>
            <a:normAutofit/>
          </a:bodyPr>
          <a:lstStyle/>
          <a:p>
            <a:pPr>
              <a:buNone/>
            </a:pPr>
            <a:r>
              <a:rPr lang="es-MX" b="1" dirty="0" smtClean="0"/>
              <a:t>Creencia</a:t>
            </a:r>
            <a:endParaRPr lang="es-MX" b="1" dirty="0"/>
          </a:p>
          <a:p>
            <a:r>
              <a:rPr lang="es-MX" dirty="0"/>
              <a:t>Según </a:t>
            </a:r>
            <a:r>
              <a:rPr lang="es-MX" dirty="0" err="1"/>
              <a:t>wikipedia</a:t>
            </a:r>
            <a:r>
              <a:rPr lang="es-MX" dirty="0"/>
              <a:t> una creencia es “el estado de la mente en el que un individuo tiene como verdadero el conocimiento o la experiencia que tiene acerca de un suceso o cosa</a:t>
            </a:r>
            <a:r>
              <a:rPr lang="es-MX" dirty="0" smtClean="0"/>
              <a:t>”.</a:t>
            </a:r>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Marco teórico</a:t>
            </a:r>
            <a:endParaRPr lang="es-MX" dirty="0"/>
          </a:p>
        </p:txBody>
      </p:sp>
      <p:sp>
        <p:nvSpPr>
          <p:cNvPr id="3" name="2 Marcador de contenido"/>
          <p:cNvSpPr>
            <a:spLocks noGrp="1"/>
          </p:cNvSpPr>
          <p:nvPr>
            <p:ph idx="1"/>
          </p:nvPr>
        </p:nvSpPr>
        <p:spPr/>
        <p:txBody>
          <a:bodyPr>
            <a:normAutofit fontScale="85000" lnSpcReduction="10000"/>
          </a:bodyPr>
          <a:lstStyle/>
          <a:p>
            <a:pPr>
              <a:buNone/>
            </a:pPr>
            <a:r>
              <a:rPr lang="es-MX" b="1" dirty="0" smtClean="0"/>
              <a:t>Creencia</a:t>
            </a:r>
            <a:endParaRPr lang="es-MX" b="1" dirty="0"/>
          </a:p>
          <a:p>
            <a:r>
              <a:rPr lang="es-MX" dirty="0"/>
              <a:t>Villoro (2009) explica el uso de creencia en dos sentidos, el primero como el saber opuesto al creer, lo que en enunciados de matemática educativa sería “no creo que esté correcto el resultado, lo sé</a:t>
            </a:r>
            <a:r>
              <a:rPr lang="es-MX" dirty="0" smtClean="0"/>
              <a:t>”.</a:t>
            </a:r>
          </a:p>
          <a:p>
            <a:r>
              <a:rPr lang="es-MX" dirty="0"/>
              <a:t>El segundo sentido de creencia es cuando creencia es igual a fe, pero diferente al saber, nos cuenta cuando preguntamos si las matemáticas son importantes para la vida y nos responden “creo que las matemáticas son importantes, pero realmente no lo sé</a:t>
            </a:r>
            <a:r>
              <a:rPr lang="es-MX" dirty="0" smtClean="0"/>
              <a:t>”.</a:t>
            </a:r>
            <a:endParaRPr lang="es-MX"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Marco teórico</a:t>
            </a:r>
            <a:endParaRPr lang="es-MX" dirty="0"/>
          </a:p>
        </p:txBody>
      </p:sp>
      <p:graphicFrame>
        <p:nvGraphicFramePr>
          <p:cNvPr id="5" name="4 Diagrama"/>
          <p:cNvGraphicFramePr/>
          <p:nvPr/>
        </p:nvGraphicFramePr>
        <p:xfrm>
          <a:off x="0" y="1412776"/>
          <a:ext cx="9144000" cy="544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Marco teórico</a:t>
            </a:r>
            <a:endParaRPr lang="es-MX" dirty="0"/>
          </a:p>
        </p:txBody>
      </p:sp>
      <p:graphicFrame>
        <p:nvGraphicFramePr>
          <p:cNvPr id="4" name="3 Tabla"/>
          <p:cNvGraphicFramePr>
            <a:graphicFrameLocks noGrp="1"/>
          </p:cNvGraphicFramePr>
          <p:nvPr/>
        </p:nvGraphicFramePr>
        <p:xfrm>
          <a:off x="683569" y="1628800"/>
          <a:ext cx="7416822" cy="4248471"/>
        </p:xfrm>
        <a:graphic>
          <a:graphicData uri="http://schemas.openxmlformats.org/drawingml/2006/table">
            <a:tbl>
              <a:tblPr/>
              <a:tblGrid>
                <a:gridCol w="2472274"/>
                <a:gridCol w="2472274"/>
                <a:gridCol w="2472274"/>
              </a:tblGrid>
              <a:tr h="1416157">
                <a:tc>
                  <a:txBody>
                    <a:bodyPr/>
                    <a:lstStyle/>
                    <a:p>
                      <a:pPr algn="l">
                        <a:lnSpc>
                          <a:spcPct val="150000"/>
                        </a:lnSpc>
                        <a:spcAft>
                          <a:spcPts val="0"/>
                        </a:spcAft>
                      </a:pPr>
                      <a:endParaRPr lang="es-MX" sz="3200">
                        <a:solidFill>
                          <a:srgbClr val="000000"/>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50000"/>
                        </a:lnSpc>
                        <a:spcAft>
                          <a:spcPts val="0"/>
                        </a:spcAft>
                      </a:pPr>
                      <a:r>
                        <a:rPr lang="es-MX" sz="3200" b="1">
                          <a:solidFill>
                            <a:srgbClr val="FFFFFF"/>
                          </a:solidFill>
                          <a:latin typeface="Arial"/>
                          <a:ea typeface="Times New Roman"/>
                          <a:cs typeface="Arial"/>
                        </a:rPr>
                        <a:t>Creer</a:t>
                      </a:r>
                      <a:endParaRPr lang="es-MX" sz="3200">
                        <a:solidFill>
                          <a:srgbClr val="000000"/>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50000"/>
                        </a:lnSpc>
                        <a:spcAft>
                          <a:spcPts val="0"/>
                        </a:spcAft>
                      </a:pPr>
                      <a:r>
                        <a:rPr lang="es-MX" sz="3200" b="1">
                          <a:solidFill>
                            <a:srgbClr val="FFFFFF"/>
                          </a:solidFill>
                          <a:latin typeface="Arial"/>
                          <a:ea typeface="Times New Roman"/>
                          <a:cs typeface="Arial"/>
                        </a:rPr>
                        <a:t>No creer</a:t>
                      </a:r>
                      <a:endParaRPr lang="es-MX" sz="3200">
                        <a:solidFill>
                          <a:srgbClr val="000000"/>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416157">
                <a:tc>
                  <a:txBody>
                    <a:bodyPr/>
                    <a:lstStyle/>
                    <a:p>
                      <a:pPr algn="l">
                        <a:lnSpc>
                          <a:spcPct val="150000"/>
                        </a:lnSpc>
                        <a:spcAft>
                          <a:spcPts val="0"/>
                        </a:spcAft>
                      </a:pPr>
                      <a:r>
                        <a:rPr lang="es-MX" sz="3200" b="1">
                          <a:solidFill>
                            <a:srgbClr val="FFFFFF"/>
                          </a:solidFill>
                          <a:latin typeface="Arial"/>
                          <a:ea typeface="Times New Roman"/>
                          <a:cs typeface="Arial"/>
                        </a:rPr>
                        <a:t>Saber</a:t>
                      </a:r>
                      <a:endParaRPr lang="es-MX" sz="3200">
                        <a:solidFill>
                          <a:srgbClr val="000000"/>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50000"/>
                        </a:lnSpc>
                        <a:spcAft>
                          <a:spcPts val="0"/>
                        </a:spcAft>
                      </a:pPr>
                      <a:endParaRPr lang="es-MX" sz="3200">
                        <a:solidFill>
                          <a:srgbClr val="000000"/>
                        </a:solidFill>
                        <a:latin typeface="Arial"/>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s-MX" sz="3200">
                        <a:solidFill>
                          <a:srgbClr val="000000"/>
                        </a:solidFill>
                        <a:latin typeface="Arial"/>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157">
                <a:tc>
                  <a:txBody>
                    <a:bodyPr/>
                    <a:lstStyle/>
                    <a:p>
                      <a:pPr algn="l">
                        <a:lnSpc>
                          <a:spcPct val="150000"/>
                        </a:lnSpc>
                        <a:spcAft>
                          <a:spcPts val="0"/>
                        </a:spcAft>
                      </a:pPr>
                      <a:r>
                        <a:rPr lang="es-MX" sz="3200" b="1">
                          <a:solidFill>
                            <a:srgbClr val="FFFFFF"/>
                          </a:solidFill>
                          <a:latin typeface="Arial"/>
                          <a:ea typeface="Times New Roman"/>
                          <a:cs typeface="Arial"/>
                        </a:rPr>
                        <a:t>No saber</a:t>
                      </a:r>
                      <a:endParaRPr lang="es-MX" sz="3200">
                        <a:solidFill>
                          <a:srgbClr val="000000"/>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50000"/>
                        </a:lnSpc>
                        <a:spcAft>
                          <a:spcPts val="0"/>
                        </a:spcAft>
                      </a:pPr>
                      <a:r>
                        <a:rPr lang="es-MX" sz="3200">
                          <a:solidFill>
                            <a:srgbClr val="000000"/>
                          </a:solidFill>
                          <a:latin typeface="Arial"/>
                          <a:ea typeface="Times New Roman"/>
                          <a:cs typeface="Arial"/>
                        </a:rPr>
                        <a:t>Fé</a:t>
                      </a:r>
                      <a:endParaRPr lang="es-MX" sz="3200">
                        <a:solidFill>
                          <a:srgbClr val="000000"/>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MX" sz="3200" dirty="0">
                          <a:solidFill>
                            <a:srgbClr val="000000"/>
                          </a:solidFill>
                          <a:latin typeface="Arial"/>
                          <a:ea typeface="Times New Roman"/>
                          <a:cs typeface="Arial"/>
                        </a:rPr>
                        <a:t>Ignorar</a:t>
                      </a:r>
                      <a:endParaRPr lang="es-MX" sz="3200" dirty="0">
                        <a:solidFill>
                          <a:srgbClr val="000000"/>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t>Introducción</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Los </a:t>
            </a:r>
            <a:r>
              <a:rPr lang="es-MX" dirty="0"/>
              <a:t>apartados de esta investigación se presentan en forma ortodoxa </a:t>
            </a:r>
            <a:r>
              <a:rPr lang="es-MX" dirty="0" err="1"/>
              <a:t>ennumerando</a:t>
            </a:r>
            <a:r>
              <a:rPr lang="es-MX" dirty="0"/>
              <a:t> y conceptualizando las palabras clave de este reporte: creencias y matemáticas, además de otros conceptos como actitud, enseñanza, aprendizaje, epistemología y ontología, inicialmente con el concepto indicado por el diccionario de la Real Academia Española de la Lengua, para continuar con las conceptualizaciones de algunos teóricos y autores de esta temática.</a:t>
            </a:r>
          </a:p>
          <a:p>
            <a:endParaRPr lang="es-MX"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Marco Teórico</a:t>
            </a:r>
            <a:endParaRPr lang="es-MX" dirty="0"/>
          </a:p>
        </p:txBody>
      </p:sp>
      <p:sp>
        <p:nvSpPr>
          <p:cNvPr id="3" name="2 Marcador de contenido"/>
          <p:cNvSpPr>
            <a:spLocks noGrp="1"/>
          </p:cNvSpPr>
          <p:nvPr>
            <p:ph idx="1"/>
          </p:nvPr>
        </p:nvSpPr>
        <p:spPr/>
        <p:txBody>
          <a:bodyPr>
            <a:normAutofit fontScale="85000" lnSpcReduction="20000"/>
          </a:bodyPr>
          <a:lstStyle/>
          <a:p>
            <a:r>
              <a:rPr lang="es-MX" dirty="0"/>
              <a:t>Don José Ortega y Gasset (2004, p. 66) menciona como para apurar el vertido de conocimientos científicos en personas que nunca han cultivado la ciencia, se les debe decir que no enjuicien lo que se les dice, que simplemente lo </a:t>
            </a:r>
            <a:r>
              <a:rPr lang="es-MX" dirty="0" smtClean="0"/>
              <a:t>acepten.</a:t>
            </a:r>
          </a:p>
          <a:p>
            <a:r>
              <a:rPr lang="es-MX" dirty="0" smtClean="0"/>
              <a:t>Lo </a:t>
            </a:r>
            <a:r>
              <a:rPr lang="es-MX" dirty="0"/>
              <a:t>que en educación básica actual sería enseñarles a los niños de preescolar que el agua puede contener bacterias pero sin mostrarles en un microscopio, a los niños de primaria enseñarles que la tierra es redonda pero sin comprobarles con mediciones de la sombra en varios lugares o a los jóvenes de secundaria enseñarles que los polinomios se utilizan en la vida cotidiana sin indicarles donde</a:t>
            </a:r>
            <a:r>
              <a:rPr lang="es-MX" dirty="0" smtClean="0"/>
              <a:t>.</a:t>
            </a:r>
            <a:endParaRPr lang="es-MX"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Marco Teórico</a:t>
            </a:r>
            <a:endParaRPr lang="es-MX" dirty="0"/>
          </a:p>
        </p:txBody>
      </p:sp>
      <p:sp>
        <p:nvSpPr>
          <p:cNvPr id="3" name="2 Marcador de contenido"/>
          <p:cNvSpPr>
            <a:spLocks noGrp="1"/>
          </p:cNvSpPr>
          <p:nvPr>
            <p:ph idx="1"/>
          </p:nvPr>
        </p:nvSpPr>
        <p:spPr/>
        <p:txBody>
          <a:bodyPr>
            <a:normAutofit/>
          </a:bodyPr>
          <a:lstStyle/>
          <a:p>
            <a:r>
              <a:rPr lang="es-MX" dirty="0" smtClean="0"/>
              <a:t>Exponen </a:t>
            </a:r>
            <a:r>
              <a:rPr lang="es-MX" dirty="0"/>
              <a:t>Durán </a:t>
            </a:r>
            <a:r>
              <a:rPr lang="es-MX" dirty="0" err="1"/>
              <a:t>Pizaña</a:t>
            </a:r>
            <a:r>
              <a:rPr lang="es-MX" dirty="0"/>
              <a:t> y Félix (2004, p. 6) que los profesores cursan en su formación contenidos orientados hacia una relación de igualdad alumno – profesor, especialmente en lo relativo a la evaluación, pero continúan pensando que es el modelo autoritario el que deben utilizar para sus clases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Método</a:t>
            </a:r>
            <a:endParaRPr lang="es-MX" dirty="0"/>
          </a:p>
        </p:txBody>
      </p:sp>
      <p:sp>
        <p:nvSpPr>
          <p:cNvPr id="3" name="2 Marcador de contenido"/>
          <p:cNvSpPr>
            <a:spLocks noGrp="1"/>
          </p:cNvSpPr>
          <p:nvPr>
            <p:ph idx="1"/>
          </p:nvPr>
        </p:nvSpPr>
        <p:spPr/>
        <p:txBody>
          <a:bodyPr>
            <a:normAutofit/>
          </a:bodyPr>
          <a:lstStyle/>
          <a:p>
            <a:r>
              <a:rPr lang="es-MX" dirty="0" smtClean="0"/>
              <a:t>Esta </a:t>
            </a:r>
            <a:r>
              <a:rPr lang="es-MX" dirty="0"/>
              <a:t>investigación es enfoque mixto, ya que contiene una medición cuantitativa tipo </a:t>
            </a:r>
            <a:r>
              <a:rPr lang="es-MX" dirty="0" err="1"/>
              <a:t>Likert</a:t>
            </a:r>
            <a:r>
              <a:rPr lang="es-MX" dirty="0"/>
              <a:t> para conocer la actitud hacia las matemáticas y en forma parcial las creencias y tendencias epistemológicas y ontológicas de profesores y alumnos de matemáticas en secundaria, pero además tiene otro componente de tipo cualitativo en la forma de entrevistas a profundidad también a profesores y alumnos.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Método</a:t>
            </a:r>
            <a:endParaRPr lang="es-MX" dirty="0"/>
          </a:p>
        </p:txBody>
      </p:sp>
      <p:sp>
        <p:nvSpPr>
          <p:cNvPr id="3" name="2 Marcador de contenido"/>
          <p:cNvSpPr>
            <a:spLocks noGrp="1"/>
          </p:cNvSpPr>
          <p:nvPr>
            <p:ph idx="1"/>
          </p:nvPr>
        </p:nvSpPr>
        <p:spPr/>
        <p:txBody>
          <a:bodyPr>
            <a:normAutofit/>
          </a:bodyPr>
          <a:lstStyle/>
          <a:p>
            <a:r>
              <a:rPr lang="es-MX" dirty="0"/>
              <a:t>Adicionalmente se propone complementar con el método de estudio de caso, ya que permite enmarcar la problemática en la forma de percibir las creencias y la situación pedagógica didáctica en un grupo de secundaria.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Método</a:t>
            </a:r>
            <a:endParaRPr lang="es-MX" dirty="0"/>
          </a:p>
        </p:txBody>
      </p:sp>
      <p:sp>
        <p:nvSpPr>
          <p:cNvPr id="3" name="2 Marcador de contenido"/>
          <p:cNvSpPr>
            <a:spLocks noGrp="1"/>
          </p:cNvSpPr>
          <p:nvPr>
            <p:ph idx="1"/>
          </p:nvPr>
        </p:nvSpPr>
        <p:spPr/>
        <p:txBody>
          <a:bodyPr>
            <a:normAutofit fontScale="92500" lnSpcReduction="20000"/>
          </a:bodyPr>
          <a:lstStyle/>
          <a:p>
            <a:r>
              <a:rPr lang="es-MX" dirty="0"/>
              <a:t>El contexto de la investigación se obtiene de considerar la apuesta que hace el Estado hacia las matemáticas y la estresante dinámica cotidiana dentro de las aulas de esta asignatura, por una parte presenciamos una fuerte embestida publicitaria del impulso hacia las matemáticas a través de múltiples iniciativas y por otra parte observamos la lucha diaria que enfrentamos los profesores de matemáticas en las aulas ante el desgano y la antipatía que manifiestan nuestros alumnos al desarrollar actividades de resolución de problemas.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Método</a:t>
            </a:r>
            <a:endParaRPr lang="es-MX" dirty="0"/>
          </a:p>
        </p:txBody>
      </p:sp>
      <p:sp>
        <p:nvSpPr>
          <p:cNvPr id="4" name="3 Marcador de contenido"/>
          <p:cNvSpPr>
            <a:spLocks noGrp="1"/>
          </p:cNvSpPr>
          <p:nvPr>
            <p:ph idx="1"/>
          </p:nvPr>
        </p:nvSpPr>
        <p:spPr/>
        <p:txBody>
          <a:bodyPr/>
          <a:lstStyle/>
          <a:p>
            <a:endParaRPr lang="es-MX"/>
          </a:p>
        </p:txBody>
      </p:sp>
      <p:graphicFrame>
        <p:nvGraphicFramePr>
          <p:cNvPr id="5" name="4 Diagrama"/>
          <p:cNvGraphicFramePr/>
          <p:nvPr/>
        </p:nvGraphicFramePr>
        <p:xfrm>
          <a:off x="0" y="1412777"/>
          <a:ext cx="9144000" cy="544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Método</a:t>
            </a:r>
            <a:endParaRPr lang="es-MX" dirty="0"/>
          </a:p>
        </p:txBody>
      </p:sp>
      <p:sp>
        <p:nvSpPr>
          <p:cNvPr id="4" name="3 Marcador de contenido"/>
          <p:cNvSpPr>
            <a:spLocks noGrp="1"/>
          </p:cNvSpPr>
          <p:nvPr>
            <p:ph idx="1"/>
          </p:nvPr>
        </p:nvSpPr>
        <p:spPr/>
        <p:txBody>
          <a:bodyPr/>
          <a:lstStyle/>
          <a:p>
            <a:pPr>
              <a:buNone/>
            </a:pPr>
            <a:r>
              <a:rPr lang="es-MX" dirty="0" smtClean="0"/>
              <a:t>Codificación que relaciona </a:t>
            </a:r>
            <a:r>
              <a:rPr lang="es-MX" dirty="0"/>
              <a:t>datos con ideas, los códigos son vínculos entre datos y conceptos mediante un procedimiento heurístico, procurando una gama de enfoques que permiten la organización, recuperación e interpretación.</a:t>
            </a:r>
          </a:p>
          <a:p>
            <a:endParaRPr lang="es-MX"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Método</a:t>
            </a:r>
            <a:endParaRPr lang="es-MX" dirty="0"/>
          </a:p>
        </p:txBody>
      </p:sp>
      <p:sp>
        <p:nvSpPr>
          <p:cNvPr id="4" name="3 Marcador de contenido"/>
          <p:cNvSpPr>
            <a:spLocks noGrp="1"/>
          </p:cNvSpPr>
          <p:nvPr>
            <p:ph idx="1"/>
          </p:nvPr>
        </p:nvSpPr>
        <p:spPr/>
        <p:txBody>
          <a:bodyPr/>
          <a:lstStyle/>
          <a:p>
            <a:pPr>
              <a:buNone/>
            </a:pPr>
            <a:r>
              <a:rPr lang="es-MX" smtClean="0"/>
              <a:t>Codificación que relaciona </a:t>
            </a:r>
            <a:r>
              <a:rPr lang="es-MX" dirty="0"/>
              <a:t>datos con ideas, los códigos son vínculos entre datos y conceptos mediante un procedimiento heurístico, procurando una gama de enfoques que permiten la organización, recuperación e interpretación.</a:t>
            </a:r>
          </a:p>
          <a:p>
            <a:endParaRPr lang="es-MX"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Método</a:t>
            </a:r>
            <a:endParaRPr lang="es-MX" dirty="0"/>
          </a:p>
        </p:txBody>
      </p:sp>
      <p:sp>
        <p:nvSpPr>
          <p:cNvPr id="5" name="4 Marcador de contenido"/>
          <p:cNvSpPr>
            <a:spLocks noGrp="1"/>
          </p:cNvSpPr>
          <p:nvPr>
            <p:ph idx="1"/>
          </p:nvPr>
        </p:nvSpPr>
        <p:spPr/>
        <p:txBody>
          <a:bodyPr/>
          <a:lstStyle/>
          <a:p>
            <a:endParaRPr lang="es-MX"/>
          </a:p>
        </p:txBody>
      </p:sp>
      <p:graphicFrame>
        <p:nvGraphicFramePr>
          <p:cNvPr id="6" name="5 Diagrama"/>
          <p:cNvGraphicFramePr/>
          <p:nvPr/>
        </p:nvGraphicFramePr>
        <p:xfrm>
          <a:off x="0" y="1124744"/>
          <a:ext cx="9144000"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Breves resultados estadísticos</a:t>
            </a:r>
            <a:endParaRPr lang="es-MX" dirty="0"/>
          </a:p>
        </p:txBody>
      </p:sp>
      <p:sp>
        <p:nvSpPr>
          <p:cNvPr id="5" name="4 Marcador de contenido"/>
          <p:cNvSpPr>
            <a:spLocks noGrp="1"/>
          </p:cNvSpPr>
          <p:nvPr>
            <p:ph idx="1"/>
          </p:nvPr>
        </p:nvSpPr>
        <p:spPr/>
        <p:txBody>
          <a:bodyPr>
            <a:normAutofit fontScale="85000" lnSpcReduction="20000"/>
          </a:bodyPr>
          <a:lstStyle/>
          <a:p>
            <a:pPr>
              <a:buNone/>
            </a:pPr>
            <a:r>
              <a:rPr lang="es-MX" dirty="0"/>
              <a:t>Las creencias matemáticas por parte de profesores y alumnos de la </a:t>
            </a:r>
            <a:r>
              <a:rPr lang="es-MX" b="1" dirty="0"/>
              <a:t>Secundaria General 3.</a:t>
            </a:r>
            <a:endParaRPr lang="es-MX" dirty="0"/>
          </a:p>
          <a:p>
            <a:r>
              <a:rPr lang="es-MX" dirty="0"/>
              <a:t>54.5% creen que a la mayoría de las personas les gustan las matemáticas, es decir poco menos de la mitad creen que a la mayoría si les gustan las matemáticas.</a:t>
            </a:r>
          </a:p>
          <a:p>
            <a:r>
              <a:rPr lang="es-MX" dirty="0"/>
              <a:t>85.2% creen que aprenden palabras nuevas durante la clase de matemáticas y 53.4% cree que deben estudiar una carrera relacionada con matemáticas; pero 61.3% manifestaron su desacuerdo en incluir más matemáticas en la escuela y 76.1% aseguraron que debemos descansar de matemáticas por un año</a:t>
            </a:r>
            <a:r>
              <a:rPr lang="es-MX" dirty="0" smtClean="0"/>
              <a:t>.</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t>Antecedentes</a:t>
            </a:r>
            <a:endParaRPr lang="es-MX" dirty="0"/>
          </a:p>
        </p:txBody>
      </p:sp>
      <p:sp>
        <p:nvSpPr>
          <p:cNvPr id="3" name="2 Marcador de contenido"/>
          <p:cNvSpPr>
            <a:spLocks noGrp="1"/>
          </p:cNvSpPr>
          <p:nvPr>
            <p:ph idx="1"/>
          </p:nvPr>
        </p:nvSpPr>
        <p:spPr/>
        <p:txBody>
          <a:bodyPr>
            <a:normAutofit fontScale="92500" lnSpcReduction="10000"/>
          </a:bodyPr>
          <a:lstStyle/>
          <a:p>
            <a:r>
              <a:rPr lang="es-MX" dirty="0" smtClean="0"/>
              <a:t>Si </a:t>
            </a:r>
            <a:r>
              <a:rPr lang="es-MX" dirty="0"/>
              <a:t>por un lado una de las asignaturas consideradas más importantes por la sociedad en general y por el sistema educativo son las matemáticas, tanto que se evalúan masiva y </a:t>
            </a:r>
            <a:r>
              <a:rPr lang="es-MX" dirty="0" err="1"/>
              <a:t>estandarizadamente</a:t>
            </a:r>
            <a:r>
              <a:rPr lang="es-MX" dirty="0"/>
              <a:t> junto con la asignatura de español en forma exclusiva y de vez en cuando se valoran ciencias sociales o naturales, por el otro lado las matemáticas son junto con la historia las materias de estudio menos populares entre alumnos y hasta profesores,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Breves resultados estadísticos</a:t>
            </a:r>
            <a:endParaRPr lang="es-MX" dirty="0"/>
          </a:p>
        </p:txBody>
      </p:sp>
      <p:sp>
        <p:nvSpPr>
          <p:cNvPr id="5" name="4 Marcador de contenido"/>
          <p:cNvSpPr>
            <a:spLocks noGrp="1"/>
          </p:cNvSpPr>
          <p:nvPr>
            <p:ph idx="1"/>
          </p:nvPr>
        </p:nvSpPr>
        <p:spPr/>
        <p:txBody>
          <a:bodyPr>
            <a:normAutofit fontScale="92500"/>
          </a:bodyPr>
          <a:lstStyle/>
          <a:p>
            <a:pPr>
              <a:buNone/>
            </a:pPr>
            <a:r>
              <a:rPr lang="es-MX" dirty="0"/>
              <a:t>Las creencias matemáticas por parte de profesores y alumnos de la </a:t>
            </a:r>
            <a:r>
              <a:rPr lang="es-MX" b="1" dirty="0"/>
              <a:t>Secundaria General 3.</a:t>
            </a:r>
            <a:endParaRPr lang="es-MX" dirty="0"/>
          </a:p>
          <a:p>
            <a:r>
              <a:rPr lang="es-MX" dirty="0" smtClean="0"/>
              <a:t>69.3</a:t>
            </a:r>
            <a:r>
              <a:rPr lang="es-MX" dirty="0"/>
              <a:t>% cree que la mayoría de las personas aprenden matemáticas las matemáticas se aprenden fácilmente  </a:t>
            </a:r>
          </a:p>
          <a:p>
            <a:r>
              <a:rPr lang="es-MX" dirty="0"/>
              <a:t>37.5% creen que las matemáticas están hechas de átomos como las cosas, mientras que el 81.8% manifestaron que las matemáticas siguen ahí aún cuando nadie las estudie.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collage.jpg"/>
          <p:cNvPicPr>
            <a:picLocks noChangeAspect="1"/>
          </p:cNvPicPr>
          <p:nvPr/>
        </p:nvPicPr>
        <p:blipFill>
          <a:blip r:embed="rId2" cstate="print"/>
          <a:stretch>
            <a:fillRect/>
          </a:stretch>
        </p:blipFill>
        <p:spPr>
          <a:xfrm>
            <a:off x="1" y="0"/>
            <a:ext cx="9144000" cy="6858000"/>
          </a:xfrm>
          <a:prstGeom prst="rect">
            <a:avLst/>
          </a:prstGeom>
        </p:spPr>
      </p:pic>
      <p:sp>
        <p:nvSpPr>
          <p:cNvPr id="2" name="1 Título"/>
          <p:cNvSpPr>
            <a:spLocks noGrp="1"/>
          </p:cNvSpPr>
          <p:nvPr>
            <p:ph type="title"/>
          </p:nvPr>
        </p:nvSpPr>
        <p:spPr>
          <a:xfrm>
            <a:off x="0" y="980728"/>
            <a:ext cx="6131024" cy="868958"/>
          </a:xfrm>
        </p:spPr>
        <p:txBody>
          <a:bodyPr/>
          <a:lstStyle/>
          <a:p>
            <a:r>
              <a:rPr lang="es-MX" b="1" dirty="0" smtClean="0">
                <a:solidFill>
                  <a:srgbClr val="FFFF00"/>
                </a:solidFill>
              </a:rPr>
              <a:t>Es todo, gracias!</a:t>
            </a:r>
            <a:endParaRPr lang="es-MX"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smtClean="0"/>
              <a:t>Antecedentes</a:t>
            </a:r>
            <a:endParaRPr lang="es-MX" dirty="0"/>
          </a:p>
        </p:txBody>
      </p:sp>
      <p:sp>
        <p:nvSpPr>
          <p:cNvPr id="3" name="2 Marcador de contenido"/>
          <p:cNvSpPr>
            <a:spLocks noGrp="1"/>
          </p:cNvSpPr>
          <p:nvPr>
            <p:ph idx="1"/>
          </p:nvPr>
        </p:nvSpPr>
        <p:spPr>
          <a:xfrm>
            <a:off x="457200" y="1268760"/>
            <a:ext cx="8229600" cy="4857403"/>
          </a:xfrm>
        </p:spPr>
        <p:txBody>
          <a:bodyPr>
            <a:noAutofit/>
          </a:bodyPr>
          <a:lstStyle/>
          <a:p>
            <a:pPr>
              <a:buNone/>
            </a:pPr>
            <a:r>
              <a:rPr lang="es-MX" sz="2200" dirty="0"/>
              <a:t>Durán, </a:t>
            </a:r>
            <a:r>
              <a:rPr lang="es-MX" sz="2200" dirty="0" err="1" smtClean="0"/>
              <a:t>Eutolia</a:t>
            </a:r>
            <a:r>
              <a:rPr lang="es-MX" sz="2200" dirty="0" smtClean="0"/>
              <a:t>., </a:t>
            </a:r>
            <a:r>
              <a:rPr lang="es-MX" sz="2200" dirty="0"/>
              <a:t>y Félix, V. (2004), “Creencias y valores en el posgrado, una utopía en la formación”, revista Reencuentro, UNAM, México. </a:t>
            </a:r>
          </a:p>
          <a:p>
            <a:pPr>
              <a:buNone/>
            </a:pPr>
            <a:r>
              <a:rPr lang="es-MX" sz="2200" dirty="0"/>
              <a:t>Hernández, G., (2011), “Estado del arte de creencias y actitudes hacia las matemáticas”, Cuadernos de Educación y </a:t>
            </a:r>
            <a:r>
              <a:rPr lang="es-MX" sz="2200" dirty="0" smtClean="0"/>
              <a:t>Desarrollo</a:t>
            </a:r>
            <a:r>
              <a:rPr lang="es-MX" sz="2200" dirty="0"/>
              <a:t>.</a:t>
            </a:r>
            <a:endParaRPr lang="es-MX" sz="2200" dirty="0" smtClean="0"/>
          </a:p>
          <a:p>
            <a:pPr>
              <a:buNone/>
            </a:pPr>
            <a:r>
              <a:rPr lang="es-MX" sz="2200" dirty="0"/>
              <a:t>Ortega y Gasset, J. (2004), ¿Qué es filosofía?, Ed. Porrúa, México.</a:t>
            </a:r>
          </a:p>
          <a:p>
            <a:pPr>
              <a:buNone/>
            </a:pPr>
            <a:r>
              <a:rPr lang="es-MX" sz="2200" dirty="0" smtClean="0"/>
              <a:t>Parra</a:t>
            </a:r>
            <a:r>
              <a:rPr lang="es-MX" sz="2200" dirty="0"/>
              <a:t>, H. (2005). Creencias Matemáticas y la relación entre actores de contexto. En Revista Latinoamericana de Investigación Educativa. </a:t>
            </a:r>
          </a:p>
          <a:p>
            <a:pPr>
              <a:buNone/>
            </a:pPr>
            <a:r>
              <a:rPr lang="es-MX" sz="2200" dirty="0"/>
              <a:t>Verdugo, W., (2002), “Relación entre el uso del humor en el aula y la actitud hacia las matemáticas”, Memorias de la XII Semana Regional de Investigación y Docencia en </a:t>
            </a:r>
            <a:r>
              <a:rPr lang="es-MX" sz="2200" dirty="0" smtClean="0"/>
              <a:t>Matemáticas.</a:t>
            </a:r>
            <a:endParaRPr lang="es-MX" sz="2200" dirty="0"/>
          </a:p>
          <a:p>
            <a:r>
              <a:rPr lang="es-MX" sz="2200" dirty="0"/>
              <a:t>Villoro, Luis, (2009), “Creer, saber, conocer”, Edit. Siglo XXI, México</a:t>
            </a:r>
            <a:r>
              <a:rPr lang="es-MX" sz="2200" dirty="0" smtClean="0"/>
              <a:t>.</a:t>
            </a:r>
          </a:p>
          <a:p>
            <a:endParaRPr lang="es-MX"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smtClean="0"/>
              <a:t>Antecedentes</a:t>
            </a:r>
            <a:endParaRPr lang="es-MX" dirty="0"/>
          </a:p>
        </p:txBody>
      </p:sp>
      <p:sp>
        <p:nvSpPr>
          <p:cNvPr id="3" name="2 Marcador de contenido"/>
          <p:cNvSpPr>
            <a:spLocks noGrp="1"/>
          </p:cNvSpPr>
          <p:nvPr>
            <p:ph idx="1"/>
          </p:nvPr>
        </p:nvSpPr>
        <p:spPr>
          <a:xfrm>
            <a:off x="457200" y="1268760"/>
            <a:ext cx="8229600" cy="4857403"/>
          </a:xfrm>
        </p:spPr>
        <p:txBody>
          <a:bodyPr>
            <a:noAutofit/>
          </a:bodyPr>
          <a:lstStyle/>
          <a:p>
            <a:pPr>
              <a:buNone/>
            </a:pPr>
            <a:r>
              <a:rPr lang="es-MX" sz="2800" dirty="0"/>
              <a:t>Hernández, G., (2011), “Estado del arte de creencias y actitudes hacia las matemáticas”, quien menciona que las creencias es un esquema para filtrar la información nueva en función de lo que ya se sabe, y su comentario se aventura más allá al asegurar que organiza la identidad social del individuo, además de permitirle realizar anticipadamente juicios de la realidad</a:t>
            </a:r>
            <a:endParaRPr lang="es-MX"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smtClean="0"/>
              <a:t>Antecedentes</a:t>
            </a:r>
            <a:endParaRPr lang="es-MX" dirty="0"/>
          </a:p>
        </p:txBody>
      </p:sp>
      <p:sp>
        <p:nvSpPr>
          <p:cNvPr id="3" name="2 Marcador de contenido"/>
          <p:cNvSpPr>
            <a:spLocks noGrp="1"/>
          </p:cNvSpPr>
          <p:nvPr>
            <p:ph idx="1"/>
          </p:nvPr>
        </p:nvSpPr>
        <p:spPr>
          <a:xfrm>
            <a:off x="457200" y="1268760"/>
            <a:ext cx="8229600" cy="4857403"/>
          </a:xfrm>
        </p:spPr>
        <p:txBody>
          <a:bodyPr>
            <a:noAutofit/>
          </a:bodyPr>
          <a:lstStyle/>
          <a:p>
            <a:pPr>
              <a:buNone/>
            </a:pPr>
            <a:r>
              <a:rPr lang="es-MX" sz="2800" dirty="0" err="1"/>
              <a:t>Goldin</a:t>
            </a:r>
            <a:r>
              <a:rPr lang="es-MX" sz="2800" dirty="0"/>
              <a:t>, G., </a:t>
            </a:r>
            <a:r>
              <a:rPr lang="es-MX" sz="2800" dirty="0" err="1"/>
              <a:t>Rösken</a:t>
            </a:r>
            <a:r>
              <a:rPr lang="es-MX" sz="2800" dirty="0"/>
              <a:t>, B. &amp; </a:t>
            </a:r>
            <a:r>
              <a:rPr lang="es-MX" sz="2800" dirty="0" err="1"/>
              <a:t>Törner</a:t>
            </a:r>
            <a:r>
              <a:rPr lang="es-MX" sz="2800" dirty="0"/>
              <a:t>, G. (2009), “</a:t>
            </a:r>
            <a:r>
              <a:rPr lang="es-MX" sz="2800" dirty="0" err="1"/>
              <a:t>Beliefs</a:t>
            </a:r>
            <a:r>
              <a:rPr lang="es-MX" sz="2800" dirty="0"/>
              <a:t> and </a:t>
            </a:r>
            <a:r>
              <a:rPr lang="es-MX" sz="2800" dirty="0" err="1"/>
              <a:t>Attitudes</a:t>
            </a:r>
            <a:r>
              <a:rPr lang="es-MX" sz="2800" dirty="0"/>
              <a:t> in </a:t>
            </a:r>
            <a:r>
              <a:rPr lang="es-MX" sz="2800" dirty="0" err="1"/>
              <a:t>Mathematics</a:t>
            </a:r>
            <a:r>
              <a:rPr lang="es-MX" sz="2800" dirty="0"/>
              <a:t> </a:t>
            </a:r>
            <a:r>
              <a:rPr lang="es-MX" sz="2800" dirty="0" err="1"/>
              <a:t>Education</a:t>
            </a:r>
            <a:r>
              <a:rPr lang="es-MX" sz="2800" dirty="0"/>
              <a:t>”, los autores llevan mas de quince años en esta temática y han encontrado entre otras numerosos artículos que describen influencias bastante negativas de creencias que son incompatibles con hacer problemas centrales para la enseñanza y el aprendizaje de matemáticas.</a:t>
            </a:r>
          </a:p>
          <a:p>
            <a:pPr>
              <a:buNone/>
            </a:pPr>
            <a:endParaRPr lang="es-MX"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t>Planteamiento del problema</a:t>
            </a:r>
            <a:endParaRPr lang="es-MX" b="1" dirty="0"/>
          </a:p>
        </p:txBody>
      </p:sp>
      <p:sp>
        <p:nvSpPr>
          <p:cNvPr id="3" name="2 Marcador de contenido"/>
          <p:cNvSpPr>
            <a:spLocks noGrp="1"/>
          </p:cNvSpPr>
          <p:nvPr>
            <p:ph idx="1"/>
          </p:nvPr>
        </p:nvSpPr>
        <p:spPr>
          <a:xfrm>
            <a:off x="457200" y="1268760"/>
            <a:ext cx="8229600" cy="4857403"/>
          </a:xfrm>
        </p:spPr>
        <p:txBody>
          <a:bodyPr>
            <a:noAutofit/>
          </a:bodyPr>
          <a:lstStyle/>
          <a:p>
            <a:pPr>
              <a:buNone/>
            </a:pPr>
            <a:r>
              <a:rPr lang="es-MX" sz="2800" dirty="0" smtClean="0"/>
              <a:t>Las </a:t>
            </a:r>
            <a:r>
              <a:rPr lang="es-MX" sz="2800" dirty="0"/>
              <a:t>creencias en matemáticas influyen en el aprendizaje y la enseñanza de las matemáticas por parte de alumnos y profesores de esta misma asignatura en escuelas secundarias.</a:t>
            </a:r>
          </a:p>
          <a:p>
            <a:pPr>
              <a:buNone/>
            </a:pPr>
            <a:endParaRPr lang="es-MX"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t>Planteamiento del problema</a:t>
            </a:r>
            <a:endParaRPr lang="es-MX" b="1" dirty="0"/>
          </a:p>
        </p:txBody>
      </p:sp>
      <p:sp>
        <p:nvSpPr>
          <p:cNvPr id="3" name="2 Marcador de contenido"/>
          <p:cNvSpPr>
            <a:spLocks noGrp="1"/>
          </p:cNvSpPr>
          <p:nvPr>
            <p:ph idx="1"/>
          </p:nvPr>
        </p:nvSpPr>
        <p:spPr>
          <a:xfrm>
            <a:off x="457200" y="1268760"/>
            <a:ext cx="8229600" cy="4857403"/>
          </a:xfrm>
        </p:spPr>
        <p:txBody>
          <a:bodyPr>
            <a:noAutofit/>
          </a:bodyPr>
          <a:lstStyle/>
          <a:p>
            <a:pPr>
              <a:buNone/>
            </a:pPr>
            <a:r>
              <a:rPr lang="es-MX" sz="2800" dirty="0"/>
              <a:t>El Objetivo General es: </a:t>
            </a:r>
          </a:p>
          <a:p>
            <a:r>
              <a:rPr lang="es-MX" sz="2800" dirty="0"/>
              <a:t>Valorar creencias hacia las matemáticas de alumnos y profesores de esta asignatura en las Secundarias Generales 3, 11 y 12 de Hermosillo, Sonora.</a:t>
            </a:r>
          </a:p>
          <a:p>
            <a:pPr>
              <a:buNone/>
            </a:pPr>
            <a:endParaRPr lang="es-MX"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t>Planteamiento del problema</a:t>
            </a:r>
            <a:endParaRPr lang="es-MX" b="1" dirty="0"/>
          </a:p>
        </p:txBody>
      </p:sp>
      <p:sp>
        <p:nvSpPr>
          <p:cNvPr id="3" name="2 Marcador de contenido"/>
          <p:cNvSpPr>
            <a:spLocks noGrp="1"/>
          </p:cNvSpPr>
          <p:nvPr>
            <p:ph idx="1"/>
          </p:nvPr>
        </p:nvSpPr>
        <p:spPr>
          <a:xfrm>
            <a:off x="457200" y="1268760"/>
            <a:ext cx="8229600" cy="4857403"/>
          </a:xfrm>
        </p:spPr>
        <p:txBody>
          <a:bodyPr>
            <a:noAutofit/>
          </a:bodyPr>
          <a:lstStyle/>
          <a:p>
            <a:pPr>
              <a:buNone/>
            </a:pPr>
            <a:r>
              <a:rPr lang="es-MX" sz="2800" b="1" dirty="0"/>
              <a:t>Preguntas </a:t>
            </a:r>
            <a:r>
              <a:rPr lang="es-MX" sz="2800" b="1" dirty="0" smtClean="0"/>
              <a:t>investigación. </a:t>
            </a:r>
            <a:r>
              <a:rPr lang="es-MX" sz="2800" dirty="0" smtClean="0"/>
              <a:t>Las </a:t>
            </a:r>
            <a:r>
              <a:rPr lang="es-MX" sz="2800" dirty="0"/>
              <a:t>preguntas del apartado cuantitativo de esta investigación son las que generan los objetivos general y específicos, como la siguiente:</a:t>
            </a:r>
          </a:p>
          <a:p>
            <a:pPr lvl="0"/>
            <a:r>
              <a:rPr lang="es-MX" sz="2800" dirty="0"/>
              <a:t>¿Cómo influyen las creencias hacia las matemáticas de alumnos y profesores de esta asignatura en las Secundarias Generales 3, 11 y 12 de Hermosillo, Sonora, en la dinámica enseñanza - aprendizaje?</a:t>
            </a:r>
          </a:p>
          <a:p>
            <a:pPr lvl="0"/>
            <a:r>
              <a:rPr lang="es-MX" sz="2800" dirty="0"/>
              <a:t>¿Cuál es la actitud y tendencia epistemológica y ontológica en matemáticas y cómo se relacionan con las creencias en matemáticas?</a:t>
            </a:r>
          </a:p>
          <a:p>
            <a:pPr>
              <a:buNone/>
            </a:pPr>
            <a:endParaRPr lang="es-MX" sz="24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1879</Words>
  <Application>Microsoft Office PowerPoint</Application>
  <PresentationFormat>Presentación en pantalla (4:3)</PresentationFormat>
  <Paragraphs>132</Paragraphs>
  <Slides>31</Slides>
  <Notes>0</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Tema de Office</vt:lpstr>
      <vt:lpstr>“Creencias en matemáticas de alumnos y profesores en secundaria”</vt:lpstr>
      <vt:lpstr>Introducción</vt:lpstr>
      <vt:lpstr>Antecedentes</vt:lpstr>
      <vt:lpstr>Antecedentes</vt:lpstr>
      <vt:lpstr>Antecedentes</vt:lpstr>
      <vt:lpstr>Antecedentes</vt:lpstr>
      <vt:lpstr>Planteamiento del problema</vt:lpstr>
      <vt:lpstr>Planteamiento del problema</vt:lpstr>
      <vt:lpstr>Planteamiento del problema</vt:lpstr>
      <vt:lpstr>Justificación</vt:lpstr>
      <vt:lpstr>Marco teórico</vt:lpstr>
      <vt:lpstr>Marco teórico</vt:lpstr>
      <vt:lpstr>Marco teórico</vt:lpstr>
      <vt:lpstr>Marco teórico</vt:lpstr>
      <vt:lpstr>Marco teórico</vt:lpstr>
      <vt:lpstr>Marco teórico</vt:lpstr>
      <vt:lpstr>Marco teórico</vt:lpstr>
      <vt:lpstr>Marco teórico</vt:lpstr>
      <vt:lpstr>Marco teórico</vt:lpstr>
      <vt:lpstr>Marco Teórico</vt:lpstr>
      <vt:lpstr>Marco Teórico</vt:lpstr>
      <vt:lpstr>Método</vt:lpstr>
      <vt:lpstr>Método</vt:lpstr>
      <vt:lpstr>Método</vt:lpstr>
      <vt:lpstr>Método</vt:lpstr>
      <vt:lpstr>Método</vt:lpstr>
      <vt:lpstr>Método</vt:lpstr>
      <vt:lpstr>Método</vt:lpstr>
      <vt:lpstr>Breves resultados estadísticos</vt:lpstr>
      <vt:lpstr>Breves resultados estadísticos</vt:lpstr>
      <vt:lpstr>Es todo, gracias!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“Creencias en matemáticas de alumnos y profesores en secundaria”</dc:title>
  <dc:creator>Wenceslao Verdugo Rojas</dc:creator>
  <cp:lastModifiedBy>Wenceslao Verdugo Rojas</cp:lastModifiedBy>
  <cp:revision>11</cp:revision>
  <dcterms:created xsi:type="dcterms:W3CDTF">2011-12-16T23:51:50Z</dcterms:created>
  <dcterms:modified xsi:type="dcterms:W3CDTF">2011-12-17T00:49:46Z</dcterms:modified>
</cp:coreProperties>
</file>